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6"/>
  </p:notesMasterIdLst>
  <p:sldIdLst>
    <p:sldId id="257" r:id="rId5"/>
    <p:sldId id="258" r:id="rId6"/>
    <p:sldId id="259" r:id="rId7"/>
    <p:sldId id="260" r:id="rId8"/>
    <p:sldId id="261" r:id="rId9"/>
    <p:sldId id="262" r:id="rId10"/>
    <p:sldId id="280" r:id="rId11"/>
    <p:sldId id="276" r:id="rId12"/>
    <p:sldId id="277" r:id="rId13"/>
    <p:sldId id="264" r:id="rId14"/>
    <p:sldId id="278" r:id="rId15"/>
    <p:sldId id="279" r:id="rId16"/>
    <p:sldId id="267" r:id="rId17"/>
    <p:sldId id="268" r:id="rId18"/>
    <p:sldId id="269" r:id="rId19"/>
    <p:sldId id="270" r:id="rId20"/>
    <p:sldId id="271" r:id="rId21"/>
    <p:sldId id="281" r:id="rId22"/>
    <p:sldId id="273" r:id="rId23"/>
    <p:sldId id="274" r:id="rId24"/>
    <p:sldId id="275"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1519" autoAdjust="0"/>
  </p:normalViewPr>
  <p:slideViewPr>
    <p:cSldViewPr snapToGrid="0">
      <p:cViewPr varScale="1">
        <p:scale>
          <a:sx n="91" d="100"/>
          <a:sy n="91" d="100"/>
        </p:scale>
        <p:origin x="1446" y="12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1B309E-A1C8-4357-9F23-18EDA8FACD01}" type="datetimeFigureOut">
              <a:rPr lang="da-DK" smtClean="0"/>
              <a:t>29-04-2016</a:t>
            </a:fld>
            <a:endParaRPr lang="da-DK"/>
          </a:p>
        </p:txBody>
      </p:sp>
      <p:sp>
        <p:nvSpPr>
          <p:cNvPr id="4" name="Pladsholder til slidebille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92E6D7-E7CA-43FB-AE7D-25E4F59237F4}" type="slidenum">
              <a:rPr lang="da-DK" smtClean="0"/>
              <a:t>‹nr.›</a:t>
            </a:fld>
            <a:endParaRPr lang="da-DK"/>
          </a:p>
        </p:txBody>
      </p:sp>
    </p:spTree>
    <p:extLst>
      <p:ext uri="{BB962C8B-B14F-4D97-AF65-F5344CB8AC3E}">
        <p14:creationId xmlns:p14="http://schemas.microsoft.com/office/powerpoint/2010/main" val="3411898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hare-komm.kombit.dk/P011/Delte%20dokumenter/SAPAs%20kernefunktionalitet%20-%20eksempler%20p%C3%A5%20sk%C3%A6rmbilleder.pptx"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hare-komm.kombit.dk/P011/Delte%20dokumenter/SAPAs%20kernefunktionalitet%20-%20eksempler%20p%C3%A5%20sk%C3%A6rmbilleder.pptx"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Denne præsentation er tiltænkt lokal brug i kommunen, når man skal præsentere SAPA for kommunale chefer</a:t>
            </a:r>
            <a:r>
              <a:rPr lang="da-DK" baseline="0" dirty="0" smtClean="0"/>
              <a:t> og mellemledere</a:t>
            </a:r>
            <a:r>
              <a:rPr lang="da-DK" dirty="0" smtClean="0"/>
              <a:t>. </a:t>
            </a:r>
          </a:p>
          <a:p>
            <a:endParaRPr lang="da-DK" dirty="0" smtClean="0"/>
          </a:p>
          <a:p>
            <a:r>
              <a:rPr lang="da-DK" b="1" dirty="0" smtClean="0"/>
              <a:t>Man kan benytte alle slides eller udvælge de slides, som er</a:t>
            </a:r>
            <a:r>
              <a:rPr lang="da-DK" b="1" baseline="0" dirty="0" smtClean="0"/>
              <a:t> relevante ift. den lokale drøftelse</a:t>
            </a:r>
            <a:r>
              <a:rPr lang="da-DK" baseline="0" dirty="0" smtClean="0"/>
              <a:t>. Bagerst findes slides med spørgsmål som kan være genstand for en drøftelse i ledergruppen.</a:t>
            </a:r>
          </a:p>
          <a:p>
            <a:endParaRPr lang="da-DK" baseline="0" dirty="0" smtClean="0"/>
          </a:p>
          <a:p>
            <a:r>
              <a:rPr lang="da-DK" dirty="0" smtClean="0"/>
              <a:t>SAPA-projektet og pilotkommunerne udgiver endvidere to andre</a:t>
            </a:r>
            <a:r>
              <a:rPr lang="da-DK" baseline="0" dirty="0" smtClean="0"/>
              <a:t> </a:t>
            </a:r>
            <a:r>
              <a:rPr lang="da-DK" dirty="0" smtClean="0"/>
              <a:t>SAPA-præsentationer</a:t>
            </a:r>
            <a:r>
              <a:rPr lang="da-DK" baseline="0" dirty="0" smtClean="0"/>
              <a:t>, som henvender sig til hhv. topledelsen og brugere/slutbrugere. Brug evt. også udvalgte slides fra disse præsentationer.</a:t>
            </a:r>
            <a:endParaRPr lang="da-DK" dirty="0"/>
          </a:p>
        </p:txBody>
      </p:sp>
      <p:sp>
        <p:nvSpPr>
          <p:cNvPr id="4" name="Pladsholder til slidenummer 3"/>
          <p:cNvSpPr>
            <a:spLocks noGrp="1"/>
          </p:cNvSpPr>
          <p:nvPr>
            <p:ph type="sldNum" sz="quarter" idx="10"/>
          </p:nvPr>
        </p:nvSpPr>
        <p:spPr/>
        <p:txBody>
          <a:bodyPr/>
          <a:lstStyle/>
          <a:p>
            <a:fld id="{4392E6D7-E7CA-43FB-AE7D-25E4F59237F4}" type="slidenum">
              <a:rPr lang="da-DK" smtClean="0"/>
              <a:t>1</a:t>
            </a:fld>
            <a:endParaRPr lang="da-DK"/>
          </a:p>
        </p:txBody>
      </p:sp>
    </p:spTree>
    <p:extLst>
      <p:ext uri="{BB962C8B-B14F-4D97-AF65-F5344CB8AC3E}">
        <p14:creationId xmlns:p14="http://schemas.microsoft.com/office/powerpoint/2010/main" val="13290871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b="1" dirty="0" smtClean="0"/>
              <a:t>Moderne</a:t>
            </a:r>
            <a:r>
              <a:rPr lang="da-DK" b="1" baseline="0" dirty="0" smtClean="0"/>
              <a:t> løsning</a:t>
            </a:r>
            <a:endParaRPr lang="da-DK"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b="0" dirty="0" smtClean="0"/>
              <a:t>SAPA</a:t>
            </a:r>
            <a:r>
              <a:rPr lang="da-DK" b="0" baseline="0" dirty="0" smtClean="0"/>
              <a:t> er en m</a:t>
            </a:r>
            <a:r>
              <a:rPr lang="da-DK" b="0" dirty="0" smtClean="0"/>
              <a:t>oderne</a:t>
            </a:r>
            <a:r>
              <a:rPr lang="da-DK" b="0" baseline="0" dirty="0" smtClean="0"/>
              <a:t> løsning og </a:t>
            </a:r>
            <a:r>
              <a:rPr lang="da-DK" baseline="0" dirty="0" smtClean="0"/>
              <a:t>et brugervenligt system, der er hurtig og nem at bruge. </a:t>
            </a:r>
          </a:p>
          <a:p>
            <a:pPr marL="0" marR="0" indent="0" algn="l" defTabSz="914400" rtl="0" eaLnBrk="1" fontAlgn="auto" latinLnBrk="0" hangingPunct="1">
              <a:lnSpc>
                <a:spcPct val="100000"/>
              </a:lnSpc>
              <a:spcBef>
                <a:spcPts val="0"/>
              </a:spcBef>
              <a:spcAft>
                <a:spcPts val="0"/>
              </a:spcAft>
              <a:buClrTx/>
              <a:buSzTx/>
              <a:buFontTx/>
              <a:buNone/>
              <a:tabLst/>
              <a:defRPr/>
            </a:pPr>
            <a:endParaRPr lang="da-DK"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b="1" baseline="0" dirty="0" smtClean="0"/>
              <a:t>Ejet af kommunerne</a:t>
            </a:r>
          </a:p>
          <a:p>
            <a:pPr marL="0" marR="0" indent="0" algn="l" defTabSz="914400" rtl="0" eaLnBrk="1" fontAlgn="auto" latinLnBrk="0" hangingPunct="1">
              <a:lnSpc>
                <a:spcPct val="100000"/>
              </a:lnSpc>
              <a:spcBef>
                <a:spcPts val="0"/>
              </a:spcBef>
              <a:spcAft>
                <a:spcPts val="0"/>
              </a:spcAft>
              <a:buClrTx/>
              <a:buSzTx/>
              <a:buFontTx/>
              <a:buNone/>
              <a:tabLst/>
              <a:defRPr/>
            </a:pPr>
            <a:r>
              <a:rPr lang="da-DK" b="0" baseline="0" dirty="0" smtClean="0"/>
              <a:t>SAPA er ejet af kommunerne i </a:t>
            </a:r>
            <a:r>
              <a:rPr lang="da-DK" baseline="0" dirty="0" smtClean="0"/>
              <a:t>fællesskab. Kommunerne kan derfor selv tage alle beslutninger om videreudvikling af SAPA. Dette foregår i en lokal styregruppe.</a:t>
            </a:r>
          </a:p>
          <a:p>
            <a:pPr marL="0" marR="0" indent="0" algn="l" defTabSz="914400" rtl="0" eaLnBrk="1" fontAlgn="auto" latinLnBrk="0" hangingPunct="1">
              <a:lnSpc>
                <a:spcPct val="100000"/>
              </a:lnSpc>
              <a:spcBef>
                <a:spcPts val="0"/>
              </a:spcBef>
              <a:spcAft>
                <a:spcPts val="0"/>
              </a:spcAft>
              <a:buClrTx/>
              <a:buSzTx/>
              <a:buFontTx/>
              <a:buNone/>
              <a:tabLst/>
              <a:defRPr/>
            </a:pPr>
            <a:endParaRPr lang="da-DK"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b="1" baseline="0" dirty="0" smtClean="0"/>
              <a:t>Fællesoffentlig standard</a:t>
            </a:r>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smtClean="0"/>
              <a:t>Systemet er baseret på den fælles it-infrastruktur, som kommer med STS (støttesystemerne) og bygger på OIO-standarder. Det muliggør snitflader til mange forskellige leverandørers systemer.</a:t>
            </a:r>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b="1" baseline="0" dirty="0" smtClean="0"/>
              <a:t>Mobile platforme</a:t>
            </a:r>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smtClean="0"/>
              <a:t>SAPA er desuden tilgængelig på mobile platforme, så brugerne f.eks. kan tilgå SAPA fra tablet eller mobil.</a:t>
            </a:r>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b="1" baseline="0" dirty="0" smtClean="0"/>
              <a:t>Borgeradgang</a:t>
            </a:r>
          </a:p>
          <a:p>
            <a:pPr marL="0" marR="0" indent="0" algn="l" defTabSz="914400" rtl="0" eaLnBrk="1" fontAlgn="auto" latinLnBrk="0" hangingPunct="1">
              <a:lnSpc>
                <a:spcPct val="100000"/>
              </a:lnSpc>
              <a:spcBef>
                <a:spcPts val="0"/>
              </a:spcBef>
              <a:spcAft>
                <a:spcPts val="0"/>
              </a:spcAft>
              <a:buClrTx/>
              <a:buSzTx/>
              <a:buFontTx/>
              <a:buNone/>
              <a:tabLst/>
              <a:defRPr/>
            </a:pPr>
            <a:r>
              <a:rPr lang="da-DK" baseline="0" dirty="0" smtClean="0"/>
              <a:t>SAPA kan på længere sigt understøtte borgerens adgang til egne sager via </a:t>
            </a:r>
            <a:r>
              <a:rPr lang="da-DK" baseline="0" dirty="0" err="1" smtClean="0"/>
              <a:t>borger.dk</a:t>
            </a:r>
            <a:r>
              <a:rPr lang="da-DK" baseline="0" dirty="0" smtClean="0"/>
              <a:t/>
            </a:r>
            <a:br>
              <a:rPr lang="da-DK" baseline="0" dirty="0" smtClean="0"/>
            </a:br>
            <a:endParaRPr lang="da-DK" baseline="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da-DK" dirty="0" smtClean="0"/>
          </a:p>
          <a:p>
            <a:endParaRPr lang="da-DK" dirty="0" smtClean="0"/>
          </a:p>
          <a:p>
            <a:endParaRPr lang="en-US" dirty="0"/>
          </a:p>
        </p:txBody>
      </p:sp>
      <p:sp>
        <p:nvSpPr>
          <p:cNvPr id="4" name="Slide Number Placeholder 3"/>
          <p:cNvSpPr>
            <a:spLocks noGrp="1"/>
          </p:cNvSpPr>
          <p:nvPr>
            <p:ph type="sldNum" sz="quarter" idx="10"/>
          </p:nvPr>
        </p:nvSpPr>
        <p:spPr/>
        <p:txBody>
          <a:bodyPr/>
          <a:lstStyle/>
          <a:p>
            <a:fld id="{4392E6D7-E7CA-43FB-AE7D-25E4F59237F4}" type="slidenum">
              <a:rPr lang="da-DK" smtClean="0"/>
              <a:t>11</a:t>
            </a:fld>
            <a:endParaRPr lang="da-DK" dirty="0"/>
          </a:p>
        </p:txBody>
      </p:sp>
    </p:spTree>
    <p:extLst>
      <p:ext uri="{BB962C8B-B14F-4D97-AF65-F5344CB8AC3E}">
        <p14:creationId xmlns:p14="http://schemas.microsoft.com/office/powerpoint/2010/main" val="2066227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da-DK" b="1" kern="1200" baseline="0" noProof="0" dirty="0" smtClean="0">
                <a:solidFill>
                  <a:schemeClr val="tx1"/>
                </a:solidFill>
                <a:effectLst/>
                <a:latin typeface="+mn-lt"/>
                <a:ea typeface="+mn-ea"/>
                <a:cs typeface="+mn-cs"/>
              </a:rPr>
              <a:t>Potentielle lokale gevinster</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baseline="0" noProof="0" dirty="0" smtClean="0"/>
              <a:t>De lokale kvalitets- og effektiviseringsgevinste</a:t>
            </a:r>
            <a:r>
              <a:rPr lang="da-DK" b="1" baseline="0" noProof="0" dirty="0" smtClean="0"/>
              <a:t>r </a:t>
            </a:r>
            <a:r>
              <a:rPr lang="da-DK" baseline="0" noProof="0" dirty="0" smtClean="0"/>
              <a:t>afhænger af kommunens individuelle situation samt ambitionsniveau.</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noProof="0" dirty="0" smtClean="0"/>
              <a:t>Hvis man f.eks. i dag bruger mange KMD systemer inkl. KMD Sag EDH, har man måske allerede et godt overblik, som kommuner med mange forskellige systemer og færre snitflader mangler.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noProof="0" dirty="0" smtClean="0"/>
              <a:t>Hvis man skal have det fulde udbytte ift. helhedsorienteret</a:t>
            </a:r>
            <a:r>
              <a:rPr lang="da-DK" baseline="0" noProof="0" dirty="0" smtClean="0"/>
              <a:t> sagsbehandling, kræver det desuden en åben politik, hvor brugerne må se data på tværs.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noProof="0" dirty="0" smtClean="0"/>
              <a:t>Det er derfor vigtigt, at man baserer sin SAPA-strategi på en analyse af, hvor SAPA kan bibringe de forskellige brugergrupper værdi, og hvad det kræver ift. optimering og omlægning af arbejdsgange. </a:t>
            </a:r>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noProof="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a-DK" b="1" baseline="0" noProof="0" dirty="0" smtClean="0"/>
              <a:t>Investeringer</a:t>
            </a:r>
          </a:p>
          <a:p>
            <a:pPr marL="0" marR="0" indent="0" algn="l" defTabSz="914400" rtl="0" eaLnBrk="1" fontAlgn="auto" latinLnBrk="0" hangingPunct="1">
              <a:lnSpc>
                <a:spcPct val="100000"/>
              </a:lnSpc>
              <a:spcBef>
                <a:spcPts val="0"/>
              </a:spcBef>
              <a:spcAft>
                <a:spcPts val="0"/>
              </a:spcAft>
              <a:buClrTx/>
              <a:buSzTx/>
              <a:buFontTx/>
              <a:buNone/>
              <a:tabLst/>
              <a:defRPr/>
            </a:pPr>
            <a:r>
              <a:rPr lang="da-DK" baseline="0" noProof="0" dirty="0" smtClean="0"/>
              <a:t>Merværdien ved et bredere overblik forudsætter, at den enkelte kommunerne investerer i snitflader til de løsninger, hvor man ønsker et tværgående overblik i SAPA. Endelig skal der afsættes de fornødne ressourcer til implementeringen, og lederne skal være rustet til digital ledelse og forandringsledelse. </a:t>
            </a:r>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da-DK" b="1" baseline="0" noProof="0" dirty="0" smtClean="0"/>
              <a:t>Afdæk f.eks.:</a:t>
            </a:r>
          </a:p>
          <a:p>
            <a:pPr marL="342900" indent="-342900">
              <a:buFont typeface="Arial"/>
              <a:buChar char="•"/>
            </a:pPr>
            <a:r>
              <a:rPr lang="da-DK" noProof="0" dirty="0" smtClean="0"/>
              <a:t>Ambitionsniveau for forandringen </a:t>
            </a:r>
          </a:p>
          <a:p>
            <a:pPr marL="342900" indent="-342900">
              <a:buFont typeface="Arial"/>
              <a:buChar char="•"/>
            </a:pPr>
            <a:r>
              <a:rPr lang="da-DK" noProof="0" dirty="0" smtClean="0"/>
              <a:t>Digitaliseringsstrategien</a:t>
            </a:r>
          </a:p>
          <a:p>
            <a:pPr marL="342900" indent="-342900">
              <a:buFont typeface="Arial"/>
              <a:buChar char="•"/>
            </a:pPr>
            <a:r>
              <a:rPr lang="da-DK" noProof="0" dirty="0" smtClean="0"/>
              <a:t>Hvordan</a:t>
            </a:r>
            <a:r>
              <a:rPr lang="da-DK" baseline="0" noProof="0" dirty="0" smtClean="0"/>
              <a:t> I ønsker at arbejde ift.</a:t>
            </a:r>
            <a:r>
              <a:rPr lang="da-DK" noProof="0" dirty="0" smtClean="0"/>
              <a:t> helhedsorienteret sagsbehandling</a:t>
            </a:r>
          </a:p>
          <a:p>
            <a:pPr marL="342900" indent="-342900">
              <a:buFont typeface="Arial"/>
              <a:buChar char="•"/>
            </a:pPr>
            <a:r>
              <a:rPr lang="da-DK" noProof="0" dirty="0" smtClean="0"/>
              <a:t>Hvilken indflydelse jeres organisering og måde at arbejde på har</a:t>
            </a:r>
          </a:p>
          <a:p>
            <a:pPr marL="342900" indent="-342900">
              <a:buFont typeface="Arial"/>
              <a:buChar char="•"/>
            </a:pPr>
            <a:r>
              <a:rPr lang="da-DK" noProof="0" dirty="0" smtClean="0"/>
              <a:t>Hvad de enkelte brugergrupper</a:t>
            </a:r>
            <a:r>
              <a:rPr lang="da-DK" baseline="0" noProof="0" dirty="0" smtClean="0"/>
              <a:t> kan få ud af SAPA</a:t>
            </a:r>
            <a:endParaRPr lang="da-DK" noProof="0" dirty="0" smtClean="0"/>
          </a:p>
          <a:p>
            <a:pPr marL="342900" indent="-342900">
              <a:buFont typeface="Arial"/>
              <a:buChar char="•"/>
            </a:pPr>
            <a:r>
              <a:rPr lang="da-DK" noProof="0" dirty="0" smtClean="0"/>
              <a:t>Valgt</a:t>
            </a:r>
            <a:r>
              <a:rPr lang="da-DK" baseline="0" noProof="0" dirty="0" smtClean="0"/>
              <a:t> å</a:t>
            </a:r>
            <a:r>
              <a:rPr lang="da-DK" noProof="0" dirty="0" smtClean="0"/>
              <a:t>benhed ift. at kunne </a:t>
            </a:r>
            <a:r>
              <a:rPr lang="da-DK" noProof="0" dirty="0" err="1" smtClean="0"/>
              <a:t>videndele</a:t>
            </a:r>
            <a:r>
              <a:rPr lang="da-DK" noProof="0" dirty="0" smtClean="0"/>
              <a:t> og se data på tværs i kommunen</a:t>
            </a:r>
          </a:p>
          <a:p>
            <a:pPr marL="342900" indent="-342900">
              <a:buFont typeface="Arial"/>
              <a:buChar char="•"/>
            </a:pPr>
            <a:r>
              <a:rPr lang="da-DK" noProof="0" dirty="0" smtClean="0"/>
              <a:t>Hvilke systemer I bruger – og hvad </a:t>
            </a:r>
            <a:r>
              <a:rPr lang="da-DK" baseline="0" noProof="0" dirty="0" smtClean="0"/>
              <a:t>I</a:t>
            </a:r>
            <a:r>
              <a:rPr lang="da-DK" noProof="0" dirty="0" smtClean="0"/>
              <a:t> tidligere har kunnet se</a:t>
            </a:r>
          </a:p>
          <a:p>
            <a:pPr marL="342900" indent="-342900">
              <a:buFont typeface="Arial"/>
              <a:buChar char="•"/>
            </a:pPr>
            <a:r>
              <a:rPr lang="da-DK" noProof="0" dirty="0" smtClean="0"/>
              <a:t>Hvilke snitflader der er/bliver tilkøbt</a:t>
            </a:r>
          </a:p>
          <a:p>
            <a:pPr marL="0" marR="0" indent="0" algn="l" defTabSz="914400" rtl="0" eaLnBrk="1" fontAlgn="auto" latinLnBrk="0" hangingPunct="1">
              <a:lnSpc>
                <a:spcPct val="100000"/>
              </a:lnSpc>
              <a:spcBef>
                <a:spcPts val="0"/>
              </a:spcBef>
              <a:spcAft>
                <a:spcPts val="0"/>
              </a:spcAft>
              <a:buClrTx/>
              <a:buSzTx/>
              <a:buFontTx/>
              <a:buNone/>
              <a:tabLst/>
              <a:defRPr/>
            </a:pPr>
            <a:endParaRPr lang="da-DK" baseline="0" noProof="0" dirty="0" smtClean="0"/>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da-DK" noProof="0" dirty="0" smtClean="0"/>
          </a:p>
          <a:p>
            <a:endParaRPr lang="da-DK" noProof="0" dirty="0" smtClean="0"/>
          </a:p>
          <a:p>
            <a:endParaRPr lang="da-DK" noProof="0" dirty="0" smtClean="0"/>
          </a:p>
          <a:p>
            <a:endParaRPr lang="da-DK" noProof="0" dirty="0"/>
          </a:p>
        </p:txBody>
      </p:sp>
      <p:sp>
        <p:nvSpPr>
          <p:cNvPr id="4" name="Slide Number Placeholder 3"/>
          <p:cNvSpPr>
            <a:spLocks noGrp="1"/>
          </p:cNvSpPr>
          <p:nvPr>
            <p:ph type="sldNum" sz="quarter" idx="10"/>
          </p:nvPr>
        </p:nvSpPr>
        <p:spPr/>
        <p:txBody>
          <a:bodyPr/>
          <a:lstStyle/>
          <a:p>
            <a:fld id="{4392E6D7-E7CA-43FB-AE7D-25E4F59237F4}" type="slidenum">
              <a:rPr lang="da-DK" smtClean="0"/>
              <a:t>12</a:t>
            </a:fld>
            <a:endParaRPr lang="da-DK" dirty="0"/>
          </a:p>
        </p:txBody>
      </p:sp>
    </p:spTree>
    <p:extLst>
      <p:ext uri="{BB962C8B-B14F-4D97-AF65-F5344CB8AC3E}">
        <p14:creationId xmlns:p14="http://schemas.microsoft.com/office/powerpoint/2010/main" val="20662276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Historien</a:t>
            </a:r>
            <a:r>
              <a:rPr lang="en-US" baseline="0" dirty="0" smtClean="0"/>
              <a:t> </a:t>
            </a:r>
            <a:r>
              <a:rPr lang="en-US" baseline="0" dirty="0" err="1" smtClean="0"/>
              <a:t>om</a:t>
            </a:r>
            <a:r>
              <a:rPr lang="en-US" baseline="0" dirty="0" smtClean="0"/>
              <a:t> SAPA </a:t>
            </a:r>
            <a:r>
              <a:rPr lang="en-US" baseline="0" dirty="0" err="1" smtClean="0"/>
              <a:t>kan</a:t>
            </a:r>
            <a:r>
              <a:rPr lang="en-US" baseline="0" dirty="0" smtClean="0"/>
              <a:t> </a:t>
            </a:r>
            <a:r>
              <a:rPr lang="en-US" baseline="0" dirty="0" err="1" smtClean="0"/>
              <a:t>fortælles</a:t>
            </a:r>
            <a:r>
              <a:rPr lang="en-US" baseline="0" dirty="0" smtClean="0"/>
              <a:t> </a:t>
            </a:r>
            <a:r>
              <a:rPr lang="en-US" baseline="0" dirty="0" err="1" smtClean="0"/>
              <a:t>på</a:t>
            </a:r>
            <a:r>
              <a:rPr lang="en-US" baseline="0" dirty="0" smtClean="0"/>
              <a:t> mange </a:t>
            </a:r>
            <a:r>
              <a:rPr lang="en-US" baseline="0" dirty="0" err="1" smtClean="0"/>
              <a:t>måder</a:t>
            </a:r>
            <a:r>
              <a:rPr lang="en-US" baseline="0" dirty="0" smtClean="0"/>
              <a:t> </a:t>
            </a:r>
            <a:r>
              <a:rPr lang="en-US" baseline="0" dirty="0" err="1" smtClean="0"/>
              <a:t>afhængig</a:t>
            </a:r>
            <a:r>
              <a:rPr lang="en-US" baseline="0" dirty="0" smtClean="0"/>
              <a:t> </a:t>
            </a:r>
            <a:r>
              <a:rPr lang="en-US" baseline="0" dirty="0" err="1" smtClean="0"/>
              <a:t>af</a:t>
            </a:r>
            <a:r>
              <a:rPr lang="en-US" baseline="0" dirty="0" smtClean="0"/>
              <a:t> </a:t>
            </a:r>
            <a:r>
              <a:rPr lang="en-US" baseline="0" dirty="0" err="1" smtClean="0"/>
              <a:t>målgruppen</a:t>
            </a:r>
            <a:r>
              <a:rPr lang="en-US" baseline="0" dirty="0" smtClean="0"/>
              <a:t>. </a:t>
            </a:r>
            <a:r>
              <a:rPr lang="en-US" baseline="0" dirty="0" err="1" smtClean="0"/>
              <a:t>På</a:t>
            </a:r>
            <a:r>
              <a:rPr lang="en-US" baseline="0" dirty="0" smtClean="0"/>
              <a:t> </a:t>
            </a:r>
            <a:r>
              <a:rPr lang="en-US" baseline="0" dirty="0" err="1" smtClean="0"/>
              <a:t>sliden</a:t>
            </a:r>
            <a:r>
              <a:rPr lang="en-US" baseline="0" dirty="0" smtClean="0"/>
              <a:t> </a:t>
            </a:r>
            <a:r>
              <a:rPr lang="en-US" baseline="0" dirty="0" err="1" smtClean="0"/>
              <a:t>er</a:t>
            </a:r>
            <a:r>
              <a:rPr lang="en-US" baseline="0" dirty="0" smtClean="0"/>
              <a:t> </a:t>
            </a:r>
            <a:r>
              <a:rPr lang="en-US" baseline="0" dirty="0" err="1" smtClean="0"/>
              <a:t>vist</a:t>
            </a:r>
            <a:r>
              <a:rPr lang="en-US" baseline="0" dirty="0" smtClean="0"/>
              <a:t> en </a:t>
            </a:r>
            <a:r>
              <a:rPr lang="en-US" baseline="0" dirty="0" err="1" smtClean="0"/>
              <a:t>fortælling</a:t>
            </a:r>
            <a:r>
              <a:rPr lang="en-US" baseline="0" dirty="0" smtClean="0"/>
              <a:t> </a:t>
            </a:r>
            <a:r>
              <a:rPr lang="en-US" baseline="0" dirty="0" err="1" smtClean="0"/>
              <a:t>til</a:t>
            </a:r>
            <a:r>
              <a:rPr lang="en-US" baseline="0" dirty="0" smtClean="0"/>
              <a:t> </a:t>
            </a:r>
            <a:r>
              <a:rPr lang="en-US" baseline="0" dirty="0" err="1" smtClean="0"/>
              <a:t>hhv</a:t>
            </a:r>
            <a:r>
              <a:rPr lang="en-US" baseline="0" dirty="0" smtClean="0"/>
              <a:t>. en </a:t>
            </a:r>
            <a:r>
              <a:rPr lang="en-US" baseline="0" dirty="0" err="1" smtClean="0"/>
              <a:t>digitaliseringsmedarbejde</a:t>
            </a:r>
            <a:r>
              <a:rPr lang="en-US" baseline="0" dirty="0" smtClean="0"/>
              <a:t>, en </a:t>
            </a:r>
            <a:r>
              <a:rPr lang="en-US" baseline="0" dirty="0" err="1" smtClean="0"/>
              <a:t>leder</a:t>
            </a:r>
            <a:r>
              <a:rPr lang="en-US" baseline="0" dirty="0" smtClean="0"/>
              <a:t> </a:t>
            </a:r>
            <a:r>
              <a:rPr lang="en-US" baseline="0" dirty="0" err="1" smtClean="0"/>
              <a:t>og</a:t>
            </a:r>
            <a:r>
              <a:rPr lang="en-US" baseline="0" dirty="0" smtClean="0"/>
              <a:t> en </a:t>
            </a:r>
            <a:r>
              <a:rPr lang="en-US" baseline="0" dirty="0" err="1" smtClean="0"/>
              <a:t>sagsbehandler</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4392E6D7-E7CA-43FB-AE7D-25E4F59237F4}" type="slidenum">
              <a:rPr lang="da-DK" smtClean="0"/>
              <a:t>14</a:t>
            </a:fld>
            <a:endParaRPr lang="da-DK"/>
          </a:p>
        </p:txBody>
      </p:sp>
    </p:spTree>
    <p:extLst>
      <p:ext uri="{BB962C8B-B14F-4D97-AF65-F5344CB8AC3E}">
        <p14:creationId xmlns:p14="http://schemas.microsoft.com/office/powerpoint/2010/main" val="2802146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p:sp>
      <p:sp>
        <p:nvSpPr>
          <p:cNvPr id="3" name="Pladsholder til noter 2"/>
          <p:cNvSpPr>
            <a:spLocks noGrp="1"/>
          </p:cNvSpPr>
          <p:nvPr>
            <p:ph type="body" idx="1"/>
          </p:nvPr>
        </p:nvSpPr>
        <p:spPr/>
        <p:txBody>
          <a:bodyPr>
            <a:normAutofit/>
          </a:bodyPr>
          <a:lstStyle/>
          <a:p>
            <a:endParaRPr lang="da-DK" dirty="0"/>
          </a:p>
        </p:txBody>
      </p:sp>
      <p:sp>
        <p:nvSpPr>
          <p:cNvPr id="4" name="Pladsholder til diasnummer 3"/>
          <p:cNvSpPr>
            <a:spLocks noGrp="1"/>
          </p:cNvSpPr>
          <p:nvPr>
            <p:ph type="sldNum" sz="quarter" idx="10"/>
          </p:nvPr>
        </p:nvSpPr>
        <p:spPr/>
        <p:txBody>
          <a:bodyPr/>
          <a:lstStyle/>
          <a:p>
            <a:pPr>
              <a:defRPr/>
            </a:pPr>
            <a:fld id="{81B6448C-CDCF-4B3C-A01E-D544DB42E6A1}" type="slidenum">
              <a:rPr lang="da-DK" smtClean="0"/>
              <a:pPr>
                <a:defRPr/>
              </a:pPr>
              <a:t>15</a:t>
            </a:fld>
            <a:endParaRPr lang="da-DK"/>
          </a:p>
        </p:txBody>
      </p:sp>
    </p:spTree>
    <p:extLst>
      <p:ext uri="{BB962C8B-B14F-4D97-AF65-F5344CB8AC3E}">
        <p14:creationId xmlns:p14="http://schemas.microsoft.com/office/powerpoint/2010/main" val="2030940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Direkte</a:t>
            </a:r>
            <a:r>
              <a:rPr lang="en-US" baseline="0" dirty="0" smtClean="0"/>
              <a:t> l</a:t>
            </a:r>
            <a:r>
              <a:rPr lang="en-US" dirty="0" smtClean="0"/>
              <a:t>ink </a:t>
            </a:r>
            <a:r>
              <a:rPr lang="en-US" dirty="0" err="1" smtClean="0"/>
              <a:t>til</a:t>
            </a:r>
            <a:r>
              <a:rPr lang="en-US" dirty="0" smtClean="0"/>
              <a:t> video </a:t>
            </a:r>
            <a:r>
              <a:rPr lang="en-US" dirty="0" err="1" smtClean="0"/>
              <a:t>på</a:t>
            </a:r>
            <a:r>
              <a:rPr lang="en-US" dirty="0" smtClean="0"/>
              <a:t> </a:t>
            </a:r>
            <a:r>
              <a:rPr lang="en-US" dirty="0" err="1" smtClean="0"/>
              <a:t>youtube</a:t>
            </a:r>
            <a:r>
              <a:rPr lang="en-US"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https://</a:t>
            </a:r>
            <a:r>
              <a:rPr lang="en-US" dirty="0" err="1" smtClean="0"/>
              <a:t>www.youtube.com</a:t>
            </a:r>
            <a:r>
              <a:rPr lang="en-US" dirty="0" smtClean="0"/>
              <a:t>/</a:t>
            </a:r>
            <a:r>
              <a:rPr lang="en-US" dirty="0" err="1" smtClean="0"/>
              <a:t>watch?v</a:t>
            </a:r>
            <a:r>
              <a:rPr lang="en-US" dirty="0" smtClean="0"/>
              <a:t>=1QiSMBF2QiM&amp;feature=</a:t>
            </a:r>
            <a:r>
              <a:rPr lang="en-US" dirty="0" err="1" smtClean="0"/>
              <a:t>youtu.be</a:t>
            </a:r>
            <a:endParaRPr lang="en-US" dirty="0" smtClean="0"/>
          </a:p>
          <a:p>
            <a:endParaRPr lang="en-US" dirty="0"/>
          </a:p>
        </p:txBody>
      </p:sp>
      <p:sp>
        <p:nvSpPr>
          <p:cNvPr id="4" name="Slide Number Placeholder 3"/>
          <p:cNvSpPr>
            <a:spLocks noGrp="1"/>
          </p:cNvSpPr>
          <p:nvPr>
            <p:ph type="sldNum" sz="quarter" idx="10"/>
          </p:nvPr>
        </p:nvSpPr>
        <p:spPr/>
        <p:txBody>
          <a:bodyPr/>
          <a:lstStyle/>
          <a:p>
            <a:fld id="{4392E6D7-E7CA-43FB-AE7D-25E4F59237F4}" type="slidenum">
              <a:rPr lang="da-DK" smtClean="0"/>
              <a:t>16</a:t>
            </a:fld>
            <a:endParaRPr lang="da-DK"/>
          </a:p>
        </p:txBody>
      </p:sp>
    </p:spTree>
    <p:extLst>
      <p:ext uri="{BB962C8B-B14F-4D97-AF65-F5344CB8AC3E}">
        <p14:creationId xmlns:p14="http://schemas.microsoft.com/office/powerpoint/2010/main" val="15047037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SAPA er en del af monopolbruddet,</a:t>
            </a:r>
            <a:r>
              <a:rPr lang="da-DK" baseline="0" dirty="0" smtClean="0"/>
              <a:t> og er det projekt, som skal konkurrenceudsætte KMD Sag. Det forventede antal slutbrugere af SAPA er 30.000-50.000, og mulighederne med løsningen er mange, og afhænger af den enkelte kommunes ambitionsniveau. </a:t>
            </a:r>
            <a:endParaRPr lang="da-DK" dirty="0" smtClean="0"/>
          </a:p>
          <a:p>
            <a:endParaRPr lang="da-DK" dirty="0"/>
          </a:p>
        </p:txBody>
      </p:sp>
      <p:sp>
        <p:nvSpPr>
          <p:cNvPr id="4" name="Pladsholder til slidenummer 3"/>
          <p:cNvSpPr>
            <a:spLocks noGrp="1"/>
          </p:cNvSpPr>
          <p:nvPr>
            <p:ph type="sldNum" sz="quarter" idx="10"/>
          </p:nvPr>
        </p:nvSpPr>
        <p:spPr/>
        <p:txBody>
          <a:bodyPr/>
          <a:lstStyle/>
          <a:p>
            <a:fld id="{4392E6D7-E7CA-43FB-AE7D-25E4F59237F4}" type="slidenum">
              <a:rPr lang="da-DK" smtClean="0"/>
              <a:t>17</a:t>
            </a:fld>
            <a:endParaRPr lang="da-DK"/>
          </a:p>
        </p:txBody>
      </p:sp>
    </p:spTree>
    <p:extLst>
      <p:ext uri="{BB962C8B-B14F-4D97-AF65-F5344CB8AC3E}">
        <p14:creationId xmlns:p14="http://schemas.microsoft.com/office/powerpoint/2010/main" val="40654436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Man kan med</a:t>
            </a:r>
            <a:r>
              <a:rPr lang="da-DK" baseline="0" dirty="0" smtClean="0"/>
              <a:t> fordel lave en lokal </a:t>
            </a:r>
            <a:r>
              <a:rPr lang="da-DK" baseline="0" dirty="0" err="1" smtClean="0"/>
              <a:t>ledelsedrøftelse</a:t>
            </a:r>
            <a:r>
              <a:rPr lang="da-DK" baseline="0" dirty="0" smtClean="0"/>
              <a:t> om SAPA (evt. i sammenhæng med kommunens arbejde med monopolbruddet) ud fra spørgsmålene på de næste fire slides.</a:t>
            </a:r>
          </a:p>
          <a:p>
            <a:r>
              <a:rPr lang="da-DK" baseline="0" dirty="0" smtClean="0"/>
              <a:t>Disse slides stammer fra materiale til kommunale topledelser om monopolbruddet offentliggjort oktober 2015: http://www.kombit.dk/nyheder/monopolbrudsmateriale-klar-til-kommunale-topledere</a:t>
            </a:r>
            <a:endParaRPr lang="da-DK" dirty="0"/>
          </a:p>
        </p:txBody>
      </p:sp>
      <p:sp>
        <p:nvSpPr>
          <p:cNvPr id="4" name="Pladsholder til slidenummer 3"/>
          <p:cNvSpPr>
            <a:spLocks noGrp="1"/>
          </p:cNvSpPr>
          <p:nvPr>
            <p:ph type="sldNum" sz="quarter" idx="10"/>
          </p:nvPr>
        </p:nvSpPr>
        <p:spPr/>
        <p:txBody>
          <a:bodyPr/>
          <a:lstStyle/>
          <a:p>
            <a:fld id="{4392E6D7-E7CA-43FB-AE7D-25E4F59237F4}" type="slidenum">
              <a:rPr lang="da-DK" smtClean="0"/>
              <a:t>19</a:t>
            </a:fld>
            <a:endParaRPr lang="da-DK"/>
          </a:p>
        </p:txBody>
      </p:sp>
    </p:spTree>
    <p:extLst>
      <p:ext uri="{BB962C8B-B14F-4D97-AF65-F5344CB8AC3E}">
        <p14:creationId xmlns:p14="http://schemas.microsoft.com/office/powerpoint/2010/main" val="427558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0" dirty="0"/>
          </a:p>
        </p:txBody>
      </p:sp>
      <p:sp>
        <p:nvSpPr>
          <p:cNvPr id="4" name="Pladsholder til slidenummer 3"/>
          <p:cNvSpPr>
            <a:spLocks noGrp="1"/>
          </p:cNvSpPr>
          <p:nvPr>
            <p:ph type="sldNum" sz="quarter" idx="10"/>
          </p:nvPr>
        </p:nvSpPr>
        <p:spPr/>
        <p:txBody>
          <a:bodyPr/>
          <a:lstStyle/>
          <a:p>
            <a:fld id="{41DC8399-0891-4C28-84ED-181F0AC79439}" type="slidenum">
              <a:rPr lang="da-DK" smtClean="0">
                <a:solidFill>
                  <a:prstClr val="black"/>
                </a:solidFill>
              </a:rPr>
              <a:pPr/>
              <a:t>20</a:t>
            </a:fld>
            <a:endParaRPr lang="da-DK">
              <a:solidFill>
                <a:prstClr val="black"/>
              </a:solidFill>
            </a:endParaRPr>
          </a:p>
        </p:txBody>
      </p:sp>
    </p:spTree>
    <p:extLst>
      <p:ext uri="{BB962C8B-B14F-4D97-AF65-F5344CB8AC3E}">
        <p14:creationId xmlns:p14="http://schemas.microsoft.com/office/powerpoint/2010/main" val="78251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0" dirty="0"/>
          </a:p>
        </p:txBody>
      </p:sp>
      <p:sp>
        <p:nvSpPr>
          <p:cNvPr id="4" name="Pladsholder til slidenummer 3"/>
          <p:cNvSpPr>
            <a:spLocks noGrp="1"/>
          </p:cNvSpPr>
          <p:nvPr>
            <p:ph type="sldNum" sz="quarter" idx="10"/>
          </p:nvPr>
        </p:nvSpPr>
        <p:spPr/>
        <p:txBody>
          <a:bodyPr/>
          <a:lstStyle/>
          <a:p>
            <a:fld id="{41DC8399-0891-4C28-84ED-181F0AC79439}" type="slidenum">
              <a:rPr lang="da-DK" smtClean="0">
                <a:solidFill>
                  <a:prstClr val="black"/>
                </a:solidFill>
              </a:rPr>
              <a:pPr/>
              <a:t>21</a:t>
            </a:fld>
            <a:endParaRPr lang="da-DK">
              <a:solidFill>
                <a:prstClr val="black"/>
              </a:solidFill>
            </a:endParaRPr>
          </a:p>
        </p:txBody>
      </p:sp>
    </p:spTree>
    <p:extLst>
      <p:ext uri="{BB962C8B-B14F-4D97-AF65-F5344CB8AC3E}">
        <p14:creationId xmlns:p14="http://schemas.microsoft.com/office/powerpoint/2010/main" val="78251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895838">
              <a:defRPr/>
            </a:pPr>
            <a:r>
              <a:rPr lang="da-DK" b="1" dirty="0"/>
              <a:t>NB: </a:t>
            </a:r>
            <a:r>
              <a:rPr lang="da-DK" b="1" dirty="0" smtClean="0"/>
              <a:t>Denne</a:t>
            </a:r>
            <a:r>
              <a:rPr lang="da-DK" b="1" baseline="0" dirty="0" smtClean="0"/>
              <a:t> slide</a:t>
            </a:r>
            <a:r>
              <a:rPr lang="da-DK" b="1" dirty="0" smtClean="0"/>
              <a:t> </a:t>
            </a:r>
            <a:r>
              <a:rPr lang="da-DK" b="1" dirty="0"/>
              <a:t>skal slettes</a:t>
            </a:r>
            <a:r>
              <a:rPr lang="da-DK" dirty="0"/>
              <a:t>, inden du holder præsentationen. Den er kun med for at give dig en vejledning i, hvordan du benytte præsentationen.</a:t>
            </a:r>
          </a:p>
        </p:txBody>
      </p:sp>
      <p:sp>
        <p:nvSpPr>
          <p:cNvPr id="4" name="Pladsholder til slidenummer 3"/>
          <p:cNvSpPr>
            <a:spLocks noGrp="1"/>
          </p:cNvSpPr>
          <p:nvPr>
            <p:ph type="sldNum" sz="quarter" idx="10"/>
          </p:nvPr>
        </p:nvSpPr>
        <p:spPr/>
        <p:txBody>
          <a:bodyPr/>
          <a:lstStyle/>
          <a:p>
            <a:fld id="{56EEC7D6-A801-41C8-9E71-EAF8759D2D85}" type="slidenum">
              <a:rPr lang="da-DK" smtClean="0"/>
              <a:t>2</a:t>
            </a:fld>
            <a:endParaRPr lang="da-DK" dirty="0"/>
          </a:p>
        </p:txBody>
      </p:sp>
    </p:spTree>
    <p:extLst>
      <p:ext uri="{BB962C8B-B14F-4D97-AF65-F5344CB8AC3E}">
        <p14:creationId xmlns:p14="http://schemas.microsoft.com/office/powerpoint/2010/main" val="2884657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92E6D7-E7CA-43FB-AE7D-25E4F59237F4}" type="slidenum">
              <a:rPr lang="da-DK" smtClean="0"/>
              <a:t>3</a:t>
            </a:fld>
            <a:endParaRPr lang="da-DK"/>
          </a:p>
        </p:txBody>
      </p:sp>
    </p:spTree>
    <p:extLst>
      <p:ext uri="{BB962C8B-B14F-4D97-AF65-F5344CB8AC3E}">
        <p14:creationId xmlns:p14="http://schemas.microsoft.com/office/powerpoint/2010/main" val="3795391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SAPA er en del af monopolbruddet,</a:t>
            </a:r>
            <a:r>
              <a:rPr lang="da-DK" baseline="0" dirty="0" smtClean="0"/>
              <a:t> og er det projekt, som skal konkurrenceudsætte KMD Sag. Det forventede antal slutbrugere af SAPA er 30.000-50.000, og mulighederne med løsningen er mange, og afhænger af den enkelte kommunes ambitionsniveau. </a:t>
            </a:r>
            <a:endParaRPr lang="da-DK" dirty="0" smtClean="0"/>
          </a:p>
          <a:p>
            <a:endParaRPr lang="da-DK" dirty="0"/>
          </a:p>
        </p:txBody>
      </p:sp>
      <p:sp>
        <p:nvSpPr>
          <p:cNvPr id="4" name="Pladsholder til slidenummer 3"/>
          <p:cNvSpPr>
            <a:spLocks noGrp="1"/>
          </p:cNvSpPr>
          <p:nvPr>
            <p:ph type="sldNum" sz="quarter" idx="10"/>
          </p:nvPr>
        </p:nvSpPr>
        <p:spPr/>
        <p:txBody>
          <a:bodyPr/>
          <a:lstStyle/>
          <a:p>
            <a:fld id="{4392E6D7-E7CA-43FB-AE7D-25E4F59237F4}" type="slidenum">
              <a:rPr lang="da-DK" smtClean="0"/>
              <a:t>4</a:t>
            </a:fld>
            <a:endParaRPr lang="da-DK"/>
          </a:p>
        </p:txBody>
      </p:sp>
    </p:spTree>
    <p:extLst>
      <p:ext uri="{BB962C8B-B14F-4D97-AF65-F5344CB8AC3E}">
        <p14:creationId xmlns:p14="http://schemas.microsoft.com/office/powerpoint/2010/main" val="4065443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dirty="0" smtClean="0"/>
              <a:t>På</a:t>
            </a:r>
            <a:r>
              <a:rPr lang="da-DK" b="0" baseline="0" dirty="0" smtClean="0"/>
              <a:t> dette slide vises i venstre side opbygningen i KMD Sag, mens man til højre side kan se, hvordan SAPA-projektet konkurrenceudsætter KMD Sag (SAPA-løsningen omfatter ‘SAPA Overblik’ og ‘SAPA Advis’).</a:t>
            </a:r>
          </a:p>
          <a:p>
            <a:endParaRPr lang="da-DK" b="0" baseline="0" dirty="0" smtClean="0"/>
          </a:p>
          <a:p>
            <a:r>
              <a:rPr lang="da-DK" b="1" baseline="0" dirty="0" smtClean="0"/>
              <a:t>KMD Sag består af</a:t>
            </a:r>
          </a:p>
          <a:p>
            <a:endParaRPr lang="da-DK" b="1" baseline="0" dirty="0" smtClean="0"/>
          </a:p>
          <a:p>
            <a:pPr marL="171450" indent="-171450">
              <a:buFontTx/>
              <a:buChar char="-"/>
            </a:pPr>
            <a:r>
              <a:rPr lang="da-DK" b="1" baseline="0" dirty="0" smtClean="0"/>
              <a:t>Person- og </a:t>
            </a:r>
            <a:r>
              <a:rPr lang="da-DK" b="1" baseline="0" dirty="0" err="1" smtClean="0"/>
              <a:t>sagsoverblik</a:t>
            </a:r>
            <a:r>
              <a:rPr lang="da-DK" b="0" baseline="0" dirty="0" smtClean="0"/>
              <a:t>: Her kan KMD Sag-brugeren danne sig et overblik over relevante personer og sager ved opslag i KMD Sag.</a:t>
            </a:r>
            <a:endParaRPr lang="da-DK" b="1" baseline="0" dirty="0" smtClean="0"/>
          </a:p>
          <a:p>
            <a:pPr marL="171450" indent="-171450">
              <a:buFontTx/>
              <a:buChar char="-"/>
            </a:pPr>
            <a:r>
              <a:rPr lang="da-DK" b="1" dirty="0" smtClean="0"/>
              <a:t>Sagsbehandling og </a:t>
            </a:r>
            <a:r>
              <a:rPr lang="da-DK" b="1" dirty="0" err="1" smtClean="0"/>
              <a:t>sagsstyring</a:t>
            </a:r>
            <a:r>
              <a:rPr lang="da-DK" dirty="0" smtClean="0"/>
              <a:t>:</a:t>
            </a:r>
            <a:r>
              <a:rPr lang="da-DK" baseline="0" dirty="0" smtClean="0"/>
              <a:t> Ud over person- og </a:t>
            </a:r>
            <a:r>
              <a:rPr lang="da-DK" baseline="0" dirty="0" err="1" smtClean="0"/>
              <a:t>sagsoverblikket</a:t>
            </a:r>
            <a:r>
              <a:rPr lang="da-DK" baseline="0" dirty="0" smtClean="0"/>
              <a:t> i KMD Sag, indeholder KMD Sag funktionalitet </a:t>
            </a:r>
            <a:r>
              <a:rPr lang="da-DK" dirty="0" smtClean="0"/>
              <a:t>til bl.a. at oprette sager</a:t>
            </a:r>
            <a:r>
              <a:rPr lang="da-DK" baseline="0" dirty="0" smtClean="0"/>
              <a:t> og</a:t>
            </a:r>
            <a:r>
              <a:rPr lang="da-DK" dirty="0" smtClean="0"/>
              <a:t> sammenlægge sager.</a:t>
            </a:r>
            <a:endParaRPr lang="da-DK" baseline="0" dirty="0" smtClean="0"/>
          </a:p>
          <a:p>
            <a:pPr marL="171450" indent="-171450">
              <a:buFontTx/>
              <a:buChar char="-"/>
            </a:pPr>
            <a:r>
              <a:rPr lang="da-DK" b="1" baseline="0" dirty="0" smtClean="0"/>
              <a:t>Infrastruktur</a:t>
            </a:r>
            <a:r>
              <a:rPr lang="da-DK" baseline="0" dirty="0" smtClean="0"/>
              <a:t>: I bunden af KMD Sag findes noget infrastruktur, som man ikke lige kan se. Det sender sagerne i den rigtige retning, sørger for at sende adviser i den rigtige retning, sørge for at medarbejdere har adgang til de rigtige ting mv.</a:t>
            </a:r>
          </a:p>
          <a:p>
            <a:endParaRPr lang="da-DK" baseline="0" dirty="0" smtClean="0"/>
          </a:p>
          <a:p>
            <a:r>
              <a:rPr lang="da-DK" b="1" baseline="0" dirty="0" smtClean="0"/>
              <a:t>SAPA-projektet</a:t>
            </a:r>
          </a:p>
          <a:p>
            <a:r>
              <a:rPr lang="da-DK" baseline="0" dirty="0" smtClean="0"/>
              <a:t>Hvordan konkurrenceudsætter man KMD Sag? I overensstemmelse med klassiske it-arkitekturprincipper bliver KMD Sag dekonstrueret i nogle logiske bestanddele, som er gengivet i den blå, grønne og gule kasse.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a-DK" b="1" baseline="0" dirty="0" smtClean="0"/>
              <a:t>Den blå kasse - SAPA-overblik og advis: </a:t>
            </a:r>
            <a:r>
              <a:rPr lang="da-DK" b="0" baseline="0" dirty="0" smtClean="0"/>
              <a:t>Dette er SAPA-løsningen, hvor der bliver lavet en brugernær overbliksløsning, hvor man kan slå borgerne op og få adviser, hvis der sker hændelser.</a:t>
            </a:r>
            <a:endParaRPr lang="da-DK" b="1" baseline="0" dirty="0" smtClean="0"/>
          </a:p>
          <a:p>
            <a:pPr marL="171450" indent="-171450">
              <a:buFontTx/>
              <a:buChar char="-"/>
            </a:pPr>
            <a:r>
              <a:rPr lang="da-DK" b="1" baseline="0" dirty="0" smtClean="0"/>
              <a:t>Den grønne kasse – sagsbærende løsninger: </a:t>
            </a:r>
            <a:r>
              <a:rPr lang="da-DK" baseline="0" dirty="0" smtClean="0"/>
              <a:t>Kommunerne har masser af sagsbærende løsninger i forvejen, som kan understøtte den sagsbehandling og </a:t>
            </a:r>
            <a:r>
              <a:rPr lang="da-DK" baseline="0" dirty="0" err="1" smtClean="0"/>
              <a:t>sagsstyring</a:t>
            </a:r>
            <a:r>
              <a:rPr lang="da-DK" baseline="0" dirty="0" smtClean="0"/>
              <a:t>, som sker i dag i KMD Sag. SAPA-projektet beskæftiger sig også med snitflader til disse systemer. Kommunerne skal dog selv bestille og betale for ønskede snitflader.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a-DK" b="1" baseline="0" dirty="0" smtClean="0"/>
              <a:t>Den gule kasse - Fælleskommunale Støttesystemer og Serviceplatform</a:t>
            </a:r>
            <a:r>
              <a:rPr lang="da-DK" b="0" baseline="0" dirty="0" smtClean="0"/>
              <a:t>: Støttesystemerne (indekser, adgangsstyring mv.) giver en fælleskommunal </a:t>
            </a:r>
            <a:r>
              <a:rPr lang="da-DK" b="0" baseline="0" dirty="0" err="1" smtClean="0"/>
              <a:t>infratruktur</a:t>
            </a:r>
            <a:r>
              <a:rPr lang="da-DK" b="0" baseline="0" dirty="0" smtClean="0"/>
              <a:t>, som er basis for tilslutning af andre systemer. Derudover har KOMBIT har på vegne af kommunerne indkøbt Serviceplatformen, som gennemstiller data fra bl.a. CPR og CVR. </a:t>
            </a:r>
            <a:r>
              <a:rPr lang="da-DK" baseline="0" dirty="0" smtClean="0"/>
              <a:t>SAPA-projektet beskæftiger sig også med snitflader til disse systemer.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da-DK" b="0" baseline="0" dirty="0" smtClean="0"/>
          </a:p>
          <a:p>
            <a:r>
              <a:rPr lang="da-DK" b="0" baseline="0" dirty="0" smtClean="0"/>
              <a:t>Læs mere om SAPA på www.kombit.dk/sapa </a:t>
            </a:r>
            <a:endParaRPr lang="da-DK" b="1" dirty="0"/>
          </a:p>
        </p:txBody>
      </p:sp>
      <p:sp>
        <p:nvSpPr>
          <p:cNvPr id="4" name="Pladsholder til slidenummer 3"/>
          <p:cNvSpPr>
            <a:spLocks noGrp="1"/>
          </p:cNvSpPr>
          <p:nvPr>
            <p:ph type="sldNum" sz="quarter" idx="10"/>
          </p:nvPr>
        </p:nvSpPr>
        <p:spPr/>
        <p:txBody>
          <a:bodyPr/>
          <a:lstStyle/>
          <a:p>
            <a:fld id="{4392E6D7-E7CA-43FB-AE7D-25E4F59237F4}" type="slidenum">
              <a:rPr lang="da-DK" smtClean="0"/>
              <a:t>5</a:t>
            </a:fld>
            <a:endParaRPr lang="da-DK"/>
          </a:p>
        </p:txBody>
      </p:sp>
    </p:spTree>
    <p:extLst>
      <p:ext uri="{BB962C8B-B14F-4D97-AF65-F5344CB8AC3E}">
        <p14:creationId xmlns:p14="http://schemas.microsoft.com/office/powerpoint/2010/main" val="3537775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smtClean="0"/>
              <a:t>Figuren viser, hvordan SAPA-projektet</a:t>
            </a:r>
            <a:r>
              <a:rPr lang="da-DK" baseline="0" dirty="0" smtClean="0"/>
              <a:t> er bygget op. Der er tale om en k</a:t>
            </a:r>
            <a:r>
              <a:rPr lang="da-DK" dirty="0" smtClean="0"/>
              <a:t>lassisk it-lagkage med forskellige lag: </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a-DK" baseline="0" dirty="0" smtClean="0"/>
              <a:t>I toppen er SAPA-løsningen, som man kigger på, når man er SAPA-bruger.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a-DK" baseline="0" dirty="0" smtClean="0"/>
              <a:t>Herunder er der er et gitter af sikkerhed</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da-DK" baseline="0" dirty="0" smtClean="0"/>
              <a:t>Herunder er Støttesystemerne, som er den fælleskommunale infrastruktur (http://www.kombit.dk/indhold/introduktion-til-</a:t>
            </a:r>
            <a:r>
              <a:rPr lang="da-DK" baseline="0" dirty="0" err="1" smtClean="0"/>
              <a:t>sapa</a:t>
            </a:r>
            <a:r>
              <a:rPr lang="da-DK" baseline="0" dirty="0" smtClean="0"/>
              <a:t>).</a:t>
            </a:r>
          </a:p>
          <a:p>
            <a:pPr marL="171450" indent="-171450">
              <a:buFontTx/>
              <a:buChar char="-"/>
            </a:pPr>
            <a:r>
              <a:rPr lang="da-DK" dirty="0" smtClean="0"/>
              <a:t>I bunden </a:t>
            </a:r>
            <a:r>
              <a:rPr lang="da-DK" baseline="0" dirty="0" smtClean="0"/>
              <a:t>indeholder k</a:t>
            </a:r>
            <a:r>
              <a:rPr lang="da-DK" dirty="0" smtClean="0"/>
              <a:t>ildesystemerne</a:t>
            </a:r>
            <a:r>
              <a:rPr lang="da-DK" baseline="0" dirty="0" smtClean="0"/>
              <a:t> data </a:t>
            </a:r>
          </a:p>
          <a:p>
            <a:endParaRPr lang="da-DK" baseline="0" dirty="0" smtClean="0"/>
          </a:p>
          <a:p>
            <a:r>
              <a:rPr lang="da-DK" baseline="0" dirty="0" smtClean="0"/>
              <a:t>Der bor ingen data i SAPA. Data bor trygt og godt nede i kildesystemerne, og så bliver der kopieret metadata om sager, dokumenter og ydelser ind i Støttesystemerne. Det er dem, man kan se på, når man befinder sig i SAPA-løsningen.</a:t>
            </a:r>
          </a:p>
          <a:p>
            <a:endParaRPr lang="da-DK" baseline="0" dirty="0" smtClean="0"/>
          </a:p>
          <a:p>
            <a:r>
              <a:rPr lang="da-DK" b="1" baseline="0" dirty="0" smtClean="0"/>
              <a:t>Om brugernes anvendelse af SAPA</a:t>
            </a:r>
            <a:r>
              <a:rPr lang="da-DK" b="0" baseline="0" dirty="0" smtClean="0"/>
              <a:t>: </a:t>
            </a:r>
          </a:p>
          <a:p>
            <a:r>
              <a:rPr lang="da-DK" b="0" baseline="0" dirty="0" smtClean="0"/>
              <a:t>Brugerne har mulighed for at gøre nogle forskellige ting i SAPA. De kan</a:t>
            </a:r>
          </a:p>
          <a:p>
            <a:pPr marL="228600" indent="-228600">
              <a:buAutoNum type="arabicParenR"/>
            </a:pPr>
            <a:r>
              <a:rPr lang="da-DK" b="0" baseline="0" dirty="0" smtClean="0"/>
              <a:t>Se data på et opslag</a:t>
            </a:r>
          </a:p>
          <a:p>
            <a:pPr marL="228600" indent="-228600">
              <a:buAutoNum type="arabicParenR"/>
            </a:pPr>
            <a:r>
              <a:rPr lang="da-DK" b="0" baseline="0" dirty="0" smtClean="0"/>
              <a:t>Hoppe til systemer for at se, om der er mere information om sagen. </a:t>
            </a:r>
          </a:p>
          <a:p>
            <a:pPr marL="228600" indent="-228600">
              <a:buAutoNum type="arabicParenR"/>
            </a:pPr>
            <a:r>
              <a:rPr lang="da-DK" b="0" baseline="0" dirty="0" smtClean="0"/>
              <a:t>Aflevere et notat til notatbærende løsninger. Hvis man fx sidder i Borgerservice, og får behov for at gøre et notat på en sag, men ikke har adgang til systemet – eller notatet skal ud til flere systemer – så kan man skrive det i </a:t>
            </a:r>
            <a:r>
              <a:rPr lang="da-DK" b="0" baseline="0" dirty="0" err="1" smtClean="0"/>
              <a:t>SAPAs</a:t>
            </a:r>
            <a:r>
              <a:rPr lang="da-DK" b="0" baseline="0" dirty="0" smtClean="0"/>
              <a:t> brugergrænseflade og trykke ‘send’, hvorefter det lægger sig ned i den rette sagsbærende løsning.</a:t>
            </a:r>
          </a:p>
          <a:p>
            <a:pPr marL="228600" indent="-228600">
              <a:buAutoNum type="arabicParenR"/>
            </a:pPr>
            <a:r>
              <a:rPr lang="da-DK" b="0" baseline="0" dirty="0" smtClean="0"/>
              <a:t>Få en advisering når der er nyt. Det fremgår ved pilen, som løber hele vejen ned til kildesystemerne. </a:t>
            </a:r>
          </a:p>
          <a:p>
            <a:pPr marL="0" indent="0">
              <a:buNone/>
            </a:pPr>
            <a:endParaRPr lang="da-DK" b="1" baseline="0" dirty="0" smtClean="0"/>
          </a:p>
          <a:p>
            <a:pPr marL="0" indent="0">
              <a:buNone/>
            </a:pPr>
            <a:r>
              <a:rPr lang="da-DK" b="1" baseline="0" dirty="0" smtClean="0"/>
              <a:t>NB</a:t>
            </a:r>
            <a:r>
              <a:rPr lang="da-DK" b="0" baseline="0" dirty="0" smtClean="0"/>
              <a:t>: For at brugerne kan få mulighed for de fire ovennævnte handlinger, kræver det, at kommunen laver en snitfladestrategi. Læs mere her: http://www.kombit.dk/nyheder/sapas-snitfladestrategi</a:t>
            </a:r>
          </a:p>
        </p:txBody>
      </p:sp>
      <p:sp>
        <p:nvSpPr>
          <p:cNvPr id="4" name="Pladsholder til slidenummer 3"/>
          <p:cNvSpPr>
            <a:spLocks noGrp="1"/>
          </p:cNvSpPr>
          <p:nvPr>
            <p:ph type="sldNum" sz="quarter" idx="10"/>
          </p:nvPr>
        </p:nvSpPr>
        <p:spPr/>
        <p:txBody>
          <a:bodyPr/>
          <a:lstStyle/>
          <a:p>
            <a:fld id="{4392E6D7-E7CA-43FB-AE7D-25E4F59237F4}" type="slidenum">
              <a:rPr lang="da-DK" smtClean="0"/>
              <a:t>6</a:t>
            </a:fld>
            <a:endParaRPr lang="da-DK"/>
          </a:p>
        </p:txBody>
      </p:sp>
    </p:spTree>
    <p:extLst>
      <p:ext uri="{BB962C8B-B14F-4D97-AF65-F5344CB8AC3E}">
        <p14:creationId xmlns:p14="http://schemas.microsoft.com/office/powerpoint/2010/main" val="219813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dirty="0" smtClean="0"/>
              <a:t>Find den</a:t>
            </a:r>
            <a:r>
              <a:rPr lang="da-DK" baseline="0" dirty="0" smtClean="0"/>
              <a:t> til enhver tid gældende tidsplan for SAPA og øvrige monopolbrudsprojekter her: </a:t>
            </a:r>
            <a:r>
              <a:rPr lang="da-DK" dirty="0" smtClean="0">
                <a:solidFill>
                  <a:schemeClr val="tx1"/>
                </a:solidFill>
                <a:latin typeface="Trebuchet MS" panose="020B0603020202020204" pitchFamily="34" charset="0"/>
              </a:rPr>
              <a:t>http://www.kombit.dk/indhold/tidsplan-projekter-på-monopolområdet</a:t>
            </a:r>
          </a:p>
        </p:txBody>
      </p:sp>
      <p:sp>
        <p:nvSpPr>
          <p:cNvPr id="4" name="Pladsholder til slidenummer 3"/>
          <p:cNvSpPr>
            <a:spLocks noGrp="1"/>
          </p:cNvSpPr>
          <p:nvPr>
            <p:ph type="sldNum" sz="quarter" idx="10"/>
          </p:nvPr>
        </p:nvSpPr>
        <p:spPr/>
        <p:txBody>
          <a:bodyPr/>
          <a:lstStyle/>
          <a:p>
            <a:fld id="{4392E6D7-E7CA-43FB-AE7D-25E4F59237F4}" type="slidenum">
              <a:rPr lang="da-DK" smtClean="0"/>
              <a:t>7</a:t>
            </a:fld>
            <a:endParaRPr lang="da-DK"/>
          </a:p>
        </p:txBody>
      </p:sp>
    </p:spTree>
    <p:extLst>
      <p:ext uri="{BB962C8B-B14F-4D97-AF65-F5344CB8AC3E}">
        <p14:creationId xmlns:p14="http://schemas.microsoft.com/office/powerpoint/2010/main" val="804243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kan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downloade</a:t>
            </a:r>
            <a:r>
              <a:rPr lang="en-US" sz="1200" kern="1200" baseline="0" dirty="0" smtClean="0">
                <a:solidFill>
                  <a:schemeClr val="tx1"/>
                </a:solidFill>
                <a:latin typeface="+mn-lt"/>
                <a:ea typeface="+mn-ea"/>
                <a:cs typeface="+mn-cs"/>
              </a:rPr>
              <a:t> en </a:t>
            </a:r>
            <a:r>
              <a:rPr lang="en-US" sz="1200" kern="1200" baseline="0" dirty="0" err="1" smtClean="0">
                <a:solidFill>
                  <a:schemeClr val="tx1"/>
                </a:solidFill>
                <a:latin typeface="+mn-lt"/>
                <a:ea typeface="+mn-ea"/>
                <a:cs typeface="+mn-cs"/>
              </a:rPr>
              <a:t>præsentation</a:t>
            </a:r>
            <a:r>
              <a:rPr lang="en-US" sz="1200" kern="1200" baseline="0" dirty="0" smtClean="0">
                <a:solidFill>
                  <a:schemeClr val="tx1"/>
                </a:solidFill>
                <a:latin typeface="+mn-lt"/>
                <a:ea typeface="+mn-ea"/>
                <a:cs typeface="+mn-cs"/>
              </a:rPr>
              <a:t> med </a:t>
            </a:r>
            <a:r>
              <a:rPr lang="en-US" sz="1200" kern="1200" baseline="0" dirty="0" err="1" smtClean="0">
                <a:solidFill>
                  <a:schemeClr val="tx1"/>
                </a:solidFill>
                <a:latin typeface="+mn-lt"/>
                <a:ea typeface="+mn-ea"/>
                <a:cs typeface="+mn-cs"/>
              </a:rPr>
              <a:t>flere</a:t>
            </a:r>
            <a:r>
              <a:rPr lang="en-US" sz="1200" kern="1200" dirty="0" smtClean="0">
                <a:solidFill>
                  <a:schemeClr val="tx1"/>
                </a:solidFill>
                <a:latin typeface="+mn-lt"/>
                <a:ea typeface="+mn-ea"/>
                <a:cs typeface="+mn-cs"/>
              </a:rPr>
              <a:t> SAPA-</a:t>
            </a:r>
            <a:r>
              <a:rPr lang="en-US" sz="1200" kern="1200" dirty="0" err="1" smtClean="0">
                <a:solidFill>
                  <a:schemeClr val="tx1"/>
                </a:solidFill>
                <a:latin typeface="+mn-lt"/>
                <a:ea typeface="+mn-ea"/>
                <a:cs typeface="+mn-cs"/>
              </a:rPr>
              <a:t>skærmbilleder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her</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https://share-komm.kombit.dk/P011/Delte%20dokumenter/SAPAs%20kernefunktionalitet%20-%20eksempler%20på%20skærmbilleder.pptx</a:t>
            </a:r>
          </a:p>
          <a:p>
            <a:r>
              <a:rPr lang="en-US" sz="1200" kern="1200" dirty="0" smtClean="0">
                <a:solidFill>
                  <a:schemeClr val="tx1"/>
                </a:solidFill>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4392E6D7-E7CA-43FB-AE7D-25E4F59237F4}" type="slidenum">
              <a:rPr lang="da-DK" smtClean="0"/>
              <a:t>8</a:t>
            </a:fld>
            <a:endParaRPr lang="da-DK"/>
          </a:p>
        </p:txBody>
      </p:sp>
    </p:spTree>
    <p:extLst>
      <p:ext uri="{BB962C8B-B14F-4D97-AF65-F5344CB8AC3E}">
        <p14:creationId xmlns:p14="http://schemas.microsoft.com/office/powerpoint/2010/main" val="830759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Du</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kan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downloade</a:t>
            </a:r>
            <a:r>
              <a:rPr lang="en-US" sz="1200" kern="1200" baseline="0" dirty="0" smtClean="0">
                <a:solidFill>
                  <a:schemeClr val="tx1"/>
                </a:solidFill>
                <a:latin typeface="+mn-lt"/>
                <a:ea typeface="+mn-ea"/>
                <a:cs typeface="+mn-cs"/>
              </a:rPr>
              <a:t> en </a:t>
            </a:r>
            <a:r>
              <a:rPr lang="en-US" sz="1200" kern="1200" baseline="0" dirty="0" err="1" smtClean="0">
                <a:solidFill>
                  <a:schemeClr val="tx1"/>
                </a:solidFill>
                <a:latin typeface="+mn-lt"/>
                <a:ea typeface="+mn-ea"/>
                <a:cs typeface="+mn-cs"/>
              </a:rPr>
              <a:t>præsentation</a:t>
            </a:r>
            <a:r>
              <a:rPr lang="en-US" sz="1200" kern="1200" baseline="0" dirty="0" smtClean="0">
                <a:solidFill>
                  <a:schemeClr val="tx1"/>
                </a:solidFill>
                <a:latin typeface="+mn-lt"/>
                <a:ea typeface="+mn-ea"/>
                <a:cs typeface="+mn-cs"/>
              </a:rPr>
              <a:t> med </a:t>
            </a:r>
            <a:r>
              <a:rPr lang="en-US" sz="1200" kern="1200" baseline="0" dirty="0" err="1" smtClean="0">
                <a:solidFill>
                  <a:schemeClr val="tx1"/>
                </a:solidFill>
                <a:latin typeface="+mn-lt"/>
                <a:ea typeface="+mn-ea"/>
                <a:cs typeface="+mn-cs"/>
              </a:rPr>
              <a:t>flere</a:t>
            </a:r>
            <a:r>
              <a:rPr lang="en-US" sz="1200" kern="1200" dirty="0" smtClean="0">
                <a:solidFill>
                  <a:schemeClr val="tx1"/>
                </a:solidFill>
                <a:latin typeface="+mn-lt"/>
                <a:ea typeface="+mn-ea"/>
                <a:cs typeface="+mn-cs"/>
              </a:rPr>
              <a:t> SAPA-</a:t>
            </a:r>
            <a:r>
              <a:rPr lang="en-US" sz="1200" kern="1200" dirty="0" err="1" smtClean="0">
                <a:solidFill>
                  <a:schemeClr val="tx1"/>
                </a:solidFill>
                <a:latin typeface="+mn-lt"/>
                <a:ea typeface="+mn-ea"/>
                <a:cs typeface="+mn-cs"/>
              </a:rPr>
              <a:t>skærmbilleder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 her</a:t>
            </a:r>
            <a:r>
              <a:rPr lang="en-US" sz="1200" kern="1200" baseline="0" dirty="0" smtClean="0">
                <a:solidFill>
                  <a:schemeClr val="tx1"/>
                </a:solidFill>
                <a:latin typeface="+mn-lt"/>
                <a:ea typeface="+mn-ea"/>
                <a:cs typeface="+mn-cs"/>
              </a:rPr>
              <a:t>:</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u="sng" kern="1200" dirty="0" smtClean="0">
                <a:solidFill>
                  <a:schemeClr val="tx1"/>
                </a:solidFill>
                <a:latin typeface="+mn-lt"/>
                <a:ea typeface="+mn-ea"/>
                <a:cs typeface="+mn-cs"/>
                <a:hlinkClick r:id="rId3"/>
              </a:rPr>
              <a:t>https://share-komm.kombit.dk/P011/Delte%20dokumenter/SAPAs%20kernefunktionalitet%20-%20eksempler%20på%20skærmbilleder.pptx</a:t>
            </a:r>
          </a:p>
          <a:p>
            <a:r>
              <a:rPr lang="en-US" sz="1200" kern="1200" dirty="0" smtClean="0">
                <a:solidFill>
                  <a:schemeClr val="tx1"/>
                </a:solidFill>
                <a:latin typeface="+mn-lt"/>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4392E6D7-E7CA-43FB-AE7D-25E4F59237F4}" type="slidenum">
              <a:rPr lang="da-DK" smtClean="0"/>
              <a:t>9</a:t>
            </a:fld>
            <a:endParaRPr lang="da-DK"/>
          </a:p>
        </p:txBody>
      </p:sp>
    </p:spTree>
    <p:extLst>
      <p:ext uri="{BB962C8B-B14F-4D97-AF65-F5344CB8AC3E}">
        <p14:creationId xmlns:p14="http://schemas.microsoft.com/office/powerpoint/2010/main" val="905551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elslide">
    <p:bg>
      <p:bgPr>
        <a:solidFill>
          <a:schemeClr val="accent1"/>
        </a:solid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434210" y="3506348"/>
            <a:ext cx="6730078" cy="720080"/>
          </a:xfrm>
        </p:spPr>
        <p:txBody>
          <a:bodyPr wrap="square" anchor="b" anchorCtr="0">
            <a:normAutofit/>
          </a:bodyPr>
          <a:lstStyle>
            <a:lvl1pPr>
              <a:lnSpc>
                <a:spcPts val="4500"/>
              </a:lnSpc>
              <a:defRPr sz="4000" cap="all" baseline="0">
                <a:solidFill>
                  <a:schemeClr val="bg1"/>
                </a:solidFill>
              </a:defRPr>
            </a:lvl1pPr>
          </a:lstStyle>
          <a:p>
            <a:r>
              <a:rPr lang="en-US" dirty="0"/>
              <a:t>KLik for at tilføje titel</a:t>
            </a:r>
          </a:p>
        </p:txBody>
      </p:sp>
      <p:sp>
        <p:nvSpPr>
          <p:cNvPr id="3" name="Undertitel 2"/>
          <p:cNvSpPr>
            <a:spLocks noGrp="1"/>
          </p:cNvSpPr>
          <p:nvPr>
            <p:ph type="subTitle" idx="1" hasCustomPrompt="1"/>
          </p:nvPr>
        </p:nvSpPr>
        <p:spPr>
          <a:xfrm>
            <a:off x="440775" y="4437112"/>
            <a:ext cx="6696744" cy="1440160"/>
          </a:xfrm>
        </p:spPr>
        <p:txBody>
          <a:bodyPr>
            <a:normAutofit/>
          </a:bodyPr>
          <a:lstStyle>
            <a:lvl1pPr marL="0" indent="0" algn="l">
              <a:lnSpc>
                <a:spcPts val="3200"/>
              </a:lnSpc>
              <a:buNone/>
              <a:defRPr sz="3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Klik for at tilføje undertitel/afsender</a:t>
            </a:r>
          </a:p>
        </p:txBody>
      </p:sp>
      <p:sp>
        <p:nvSpPr>
          <p:cNvPr id="4" name="Pladsholder til dato 3"/>
          <p:cNvSpPr>
            <a:spLocks noGrp="1"/>
          </p:cNvSpPr>
          <p:nvPr>
            <p:ph type="dt" sz="half" idx="10"/>
          </p:nvPr>
        </p:nvSpPr>
        <p:spPr/>
        <p:txBody>
          <a:bodyPr/>
          <a:lstStyle>
            <a:lvl1pPr>
              <a:defRPr>
                <a:solidFill>
                  <a:schemeClr val="bg1"/>
                </a:solidFill>
              </a:defRPr>
            </a:lvl1pPr>
          </a:lstStyle>
          <a:p>
            <a:fld id="{A8DD6E13-BEC2-487A-9E46-2CE6FFAA0955}" type="datetimeFigureOut">
              <a:rPr lang="en-US" dirty="0"/>
              <a:t>4/29/2016</a:t>
            </a:fld>
            <a:endParaRPr lang="en-US" dirty="0"/>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en-US" dirty="0"/>
              <a:t>
              </a:t>
            </a:r>
          </a:p>
        </p:txBody>
      </p:sp>
      <p:sp>
        <p:nvSpPr>
          <p:cNvPr id="6" name="Pladsholder til diasnummer 5"/>
          <p:cNvSpPr>
            <a:spLocks noGrp="1"/>
          </p:cNvSpPr>
          <p:nvPr>
            <p:ph type="sldNum" sz="quarter" idx="12"/>
          </p:nvPr>
        </p:nvSpPr>
        <p:spPr/>
        <p:txBody>
          <a:bodyPr/>
          <a:lstStyle>
            <a:lvl1pPr>
              <a:defRPr>
                <a:solidFill>
                  <a:schemeClr val="bg1"/>
                </a:solidFill>
              </a:defRPr>
            </a:lvl1pPr>
          </a:lstStyle>
          <a:p>
            <a:fld id="{5D63841E-FDE4-4F95-B5AA-F5EB88A7EDBE}" type="slidenum">
              <a:rPr lang="en-US" dirty="0"/>
              <a:pPr/>
              <a:t>‹nr.›</a:t>
            </a:fld>
            <a:endParaRPr lang="en-US" dirty="0"/>
          </a:p>
        </p:txBody>
      </p:sp>
      <p:grpSp>
        <p:nvGrpSpPr>
          <p:cNvPr id="7" name="KombitShape"/>
          <p:cNvGrpSpPr/>
          <p:nvPr/>
        </p:nvGrpSpPr>
        <p:grpSpPr>
          <a:xfrm>
            <a:off x="2117378" y="-143168"/>
            <a:ext cx="7637386" cy="4618506"/>
            <a:chOff x="2117378" y="-143168"/>
            <a:chExt cx="7637386" cy="4618506"/>
          </a:xfrm>
          <a:solidFill>
            <a:schemeClr val="bg1"/>
          </a:solidFill>
        </p:grpSpPr>
        <p:sp>
          <p:nvSpPr>
            <p:cNvPr id="21" name="Krans 3"/>
            <p:cNvSpPr>
              <a:spLocks noChangeAspect="1"/>
            </p:cNvSpPr>
            <p:nvPr/>
          </p:nvSpPr>
          <p:spPr>
            <a:xfrm>
              <a:off x="2117378" y="-143168"/>
              <a:ext cx="4176000" cy="2088000"/>
            </a:xfrm>
            <a:custGeom>
              <a:avLst/>
              <a:gdLst/>
              <a:ahLst/>
              <a:cxnLst/>
              <a:rect l="l" t="t" r="r" b="b"/>
              <a:pathLst>
                <a:path w="4176000" h="2088000">
                  <a:moveTo>
                    <a:pt x="0" y="0"/>
                  </a:moveTo>
                  <a:lnTo>
                    <a:pt x="4176000" y="0"/>
                  </a:lnTo>
                  <a:cubicBezTo>
                    <a:pt x="4176000" y="1153171"/>
                    <a:pt x="3241171" y="2088000"/>
                    <a:pt x="2088000" y="2088000"/>
                  </a:cubicBezTo>
                  <a:cubicBezTo>
                    <a:pt x="934829" y="2088000"/>
                    <a:pt x="0" y="1153171"/>
                    <a:pt x="0" y="0"/>
                  </a:cubicBezTo>
                  <a:close/>
                  <a:moveTo>
                    <a:pt x="651122" y="0"/>
                  </a:moveTo>
                  <a:cubicBezTo>
                    <a:pt x="651122" y="793566"/>
                    <a:pt x="1294434" y="1436878"/>
                    <a:pt x="2088000" y="1436878"/>
                  </a:cubicBezTo>
                  <a:cubicBezTo>
                    <a:pt x="2881566" y="1436878"/>
                    <a:pt x="3524878" y="793566"/>
                    <a:pt x="3524878" y="0"/>
                  </a:cubicBezTo>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sp>
        <p:sp>
          <p:nvSpPr>
            <p:cNvPr id="22" name="Rektangel 21"/>
            <p:cNvSpPr/>
            <p:nvPr/>
          </p:nvSpPr>
          <p:spPr>
            <a:xfrm rot="2700000">
              <a:off x="4950278" y="2329983"/>
              <a:ext cx="3640764" cy="649946"/>
            </a:xfrm>
            <a:prstGeom prst="rect">
              <a:avLst/>
            </a:prstGeom>
            <a:grpFill/>
            <a:ln w="3175">
              <a:noFill/>
            </a:ln>
          </p:spPr>
          <p:style>
            <a:lnRef idx="2">
              <a:schemeClr val="accent1">
                <a:shade val="50000"/>
              </a:schemeClr>
            </a:lnRef>
            <a:fillRef idx="1">
              <a:schemeClr val="accent1"/>
            </a:fillRef>
            <a:effectRef idx="0">
              <a:schemeClr val="accent1"/>
            </a:effectRef>
            <a:fontRef idx="minor">
              <a:schemeClr val="lt1"/>
            </a:fontRef>
          </p:style>
        </p:sp>
        <p:sp>
          <p:nvSpPr>
            <p:cNvPr id="23" name="Rektangel 22"/>
            <p:cNvSpPr/>
            <p:nvPr/>
          </p:nvSpPr>
          <p:spPr>
            <a:xfrm rot="18900000">
              <a:off x="7227345" y="2723296"/>
              <a:ext cx="2527419" cy="652096"/>
            </a:xfrm>
            <a:custGeom>
              <a:avLst/>
              <a:gdLst/>
              <a:ahLst/>
              <a:cxnLst/>
              <a:rect l="l" t="t" r="r" b="b"/>
              <a:pathLst>
                <a:path w="2527419" h="652096">
                  <a:moveTo>
                    <a:pt x="0" y="0"/>
                  </a:moveTo>
                  <a:lnTo>
                    <a:pt x="2527419" y="0"/>
                  </a:lnTo>
                  <a:lnTo>
                    <a:pt x="1893395" y="652096"/>
                  </a:lnTo>
                  <a:lnTo>
                    <a:pt x="0" y="649946"/>
                  </a:lnTo>
                  <a:lnTo>
                    <a:pt x="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sp>
      </p:grpSp>
      <p:pic>
        <p:nvPicPr>
          <p:cNvPr id="46" name="Billede 4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8000" y="6055200"/>
            <a:ext cx="1527731" cy="485469"/>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Højrestillet billede">
    <p:spTree>
      <p:nvGrpSpPr>
        <p:cNvPr id="1" name=""/>
        <p:cNvGrpSpPr/>
        <p:nvPr/>
      </p:nvGrpSpPr>
      <p:grpSpPr>
        <a:xfrm>
          <a:off x="0" y="0"/>
          <a:ext cx="0" cy="0"/>
          <a:chOff x="0" y="0"/>
          <a:chExt cx="0" cy="0"/>
        </a:xfrm>
      </p:grpSpPr>
      <p:sp>
        <p:nvSpPr>
          <p:cNvPr id="2" name="Titel 1"/>
          <p:cNvSpPr>
            <a:spLocks noGrp="1"/>
          </p:cNvSpPr>
          <p:nvPr>
            <p:ph type="title"/>
          </p:nvPr>
        </p:nvSpPr>
        <p:spPr>
          <a:xfrm>
            <a:off x="467544" y="576000"/>
            <a:ext cx="4571182" cy="841638"/>
          </a:xfrm>
        </p:spPr>
        <p:txBody>
          <a:bodyPr/>
          <a:lstStyle/>
          <a:p>
            <a:r>
              <a:rPr lang="da-DK" smtClean="0"/>
              <a:t>Klik for at redigere i master</a:t>
            </a:r>
            <a:endParaRPr lang="en-US" dirty="0"/>
          </a:p>
        </p:txBody>
      </p:sp>
      <p:sp>
        <p:nvSpPr>
          <p:cNvPr id="3" name="Pladsholder til dato 2"/>
          <p:cNvSpPr>
            <a:spLocks noGrp="1"/>
          </p:cNvSpPr>
          <p:nvPr>
            <p:ph type="dt" sz="half" idx="10"/>
          </p:nvPr>
        </p:nvSpPr>
        <p:spPr/>
        <p:txBody>
          <a:bodyPr/>
          <a:lstStyle/>
          <a:p>
            <a:fld id="{ADF97A62-7F4D-46C3-87E1-477889CCEF12}" type="datetimeFigureOut">
              <a:rPr lang="en-US" dirty="0"/>
              <a:t>4/29/2016</a:t>
            </a:fld>
            <a:endParaRPr lang="en-US" dirty="0"/>
          </a:p>
        </p:txBody>
      </p:sp>
      <p:sp>
        <p:nvSpPr>
          <p:cNvPr id="4" name="Pladsholder til sidefod 3"/>
          <p:cNvSpPr>
            <a:spLocks noGrp="1"/>
          </p:cNvSpPr>
          <p:nvPr>
            <p:ph type="ftr" sz="quarter" idx="11"/>
          </p:nvPr>
        </p:nvSpPr>
        <p:spPr/>
        <p:txBody>
          <a:bodyPr/>
          <a:lstStyle/>
          <a:p>
            <a:r>
              <a:rPr lang="en-US" dirty="0"/>
              <a:t>
              </a:t>
            </a:r>
          </a:p>
        </p:txBody>
      </p:sp>
      <p:sp>
        <p:nvSpPr>
          <p:cNvPr id="5" name="Pladsholder til diasnummer 4"/>
          <p:cNvSpPr>
            <a:spLocks noGrp="1"/>
          </p:cNvSpPr>
          <p:nvPr>
            <p:ph type="sldNum" sz="quarter" idx="12"/>
          </p:nvPr>
        </p:nvSpPr>
        <p:spPr/>
        <p:txBody>
          <a:bodyPr/>
          <a:lstStyle/>
          <a:p>
            <a:fld id="{5D63841E-FDE4-4F95-B5AA-F5EB88A7EDBE}" type="slidenum">
              <a:rPr lang="en-US" dirty="0"/>
              <a:pPr/>
              <a:t>‹nr.›</a:t>
            </a:fld>
            <a:endParaRPr lang="en-US" dirty="0"/>
          </a:p>
        </p:txBody>
      </p:sp>
      <p:sp>
        <p:nvSpPr>
          <p:cNvPr id="7" name="Pladsholder til billede 6" descr="[logo:BlackWhite]"/>
          <p:cNvSpPr>
            <a:spLocks noGrp="1" noChangeAspect="1"/>
          </p:cNvSpPr>
          <p:nvPr>
            <p:ph type="pic" sz="quarter" idx="13" hasCustomPrompt="1"/>
          </p:nvPr>
        </p:nvSpPr>
        <p:spPr>
          <a:xfrm>
            <a:off x="5038725" y="0"/>
            <a:ext cx="4105275" cy="6858000"/>
          </a:xfrm>
          <a:solidFill>
            <a:schemeClr val="bg1">
              <a:lumMod val="75000"/>
            </a:schemeClr>
          </a:solidFill>
          <a:ln>
            <a:noFill/>
          </a:ln>
        </p:spPr>
        <p:txBody>
          <a:bodyPr lIns="324000" tIns="1440000" rIns="324000" anchor="t"/>
          <a:lstStyle>
            <a:lvl1pPr>
              <a:defRPr sz="1600" baseline="0"/>
            </a:lvl1pPr>
          </a:lstStyle>
          <a:p>
            <a:r>
              <a:rPr lang="da-DK" dirty="0" smtClean="0"/>
              <a:t>Klik på knappen i midten for at indsætte et billede. Billedet fjernes igen ved at trykke DELETE på tastaturet. (Klik Nulstil på fanen HJEM, hvis du ikke kan se logo.)</a:t>
            </a:r>
            <a:endParaRPr lang="en-US" dirty="0"/>
          </a:p>
        </p:txBody>
      </p:sp>
      <p:sp>
        <p:nvSpPr>
          <p:cNvPr id="10" name="Pladsholder til tekst 9"/>
          <p:cNvSpPr>
            <a:spLocks noGrp="1"/>
          </p:cNvSpPr>
          <p:nvPr>
            <p:ph type="body" sz="quarter" idx="14"/>
          </p:nvPr>
        </p:nvSpPr>
        <p:spPr>
          <a:xfrm>
            <a:off x="469107" y="1583531"/>
            <a:ext cx="4318917" cy="4104031"/>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9" name="Pladsholder til tekst 8"/>
          <p:cNvSpPr>
            <a:spLocks noGrp="1"/>
          </p:cNvSpPr>
          <p:nvPr>
            <p:ph type="body" sz="quarter" idx="15" hasCustomPrompt="1"/>
          </p:nvPr>
        </p:nvSpPr>
        <p:spPr>
          <a:xfrm>
            <a:off x="7128000" y="6066000"/>
            <a:ext cx="1512000" cy="471600"/>
          </a:xfrm>
          <a:blipFill>
            <a:blip r:embed="rId2"/>
            <a:stretch>
              <a:fillRect/>
            </a:stretch>
          </a:blipFill>
        </p:spPr>
        <p:txBody>
          <a:bodyPr/>
          <a:lstStyle>
            <a:lvl1pPr>
              <a:defRPr baseline="0"/>
            </a:lvl1pPr>
          </a:lstStyle>
          <a:p>
            <a:pPr lvl="0"/>
            <a:r>
              <a:rPr lang="en-US" dirty="0"/>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o billed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dirty="0"/>
          </a:p>
        </p:txBody>
      </p:sp>
      <p:sp>
        <p:nvSpPr>
          <p:cNvPr id="3" name="Pladsholder til dato 2"/>
          <p:cNvSpPr>
            <a:spLocks noGrp="1"/>
          </p:cNvSpPr>
          <p:nvPr>
            <p:ph type="dt" sz="half" idx="10"/>
          </p:nvPr>
        </p:nvSpPr>
        <p:spPr/>
        <p:txBody>
          <a:bodyPr/>
          <a:lstStyle/>
          <a:p>
            <a:fld id="{BDE65BA5-11A5-4F4C-AF17-2AE2E5036D36}" type="datetimeFigureOut">
              <a:rPr lang="en-US" dirty="0"/>
              <a:t>4/29/2016</a:t>
            </a:fld>
            <a:endParaRPr lang="en-US" dirty="0"/>
          </a:p>
        </p:txBody>
      </p:sp>
      <p:sp>
        <p:nvSpPr>
          <p:cNvPr id="4" name="Pladsholder til sidefod 3"/>
          <p:cNvSpPr>
            <a:spLocks noGrp="1"/>
          </p:cNvSpPr>
          <p:nvPr>
            <p:ph type="ftr" sz="quarter" idx="11"/>
          </p:nvPr>
        </p:nvSpPr>
        <p:spPr/>
        <p:txBody>
          <a:bodyPr/>
          <a:lstStyle/>
          <a:p>
            <a:r>
              <a:rPr lang="en-US" dirty="0"/>
              <a:t>
              </a:t>
            </a:r>
          </a:p>
        </p:txBody>
      </p:sp>
      <p:sp>
        <p:nvSpPr>
          <p:cNvPr id="5" name="Pladsholder til diasnummer 4"/>
          <p:cNvSpPr>
            <a:spLocks noGrp="1"/>
          </p:cNvSpPr>
          <p:nvPr>
            <p:ph type="sldNum" sz="quarter" idx="12"/>
          </p:nvPr>
        </p:nvSpPr>
        <p:spPr/>
        <p:txBody>
          <a:bodyPr/>
          <a:lstStyle/>
          <a:p>
            <a:fld id="{5D63841E-FDE4-4F95-B5AA-F5EB88A7EDBE}" type="slidenum">
              <a:rPr lang="en-US" dirty="0"/>
              <a:pPr/>
              <a:t>‹nr.›</a:t>
            </a:fld>
            <a:endParaRPr lang="en-US" dirty="0"/>
          </a:p>
        </p:txBody>
      </p:sp>
      <p:sp>
        <p:nvSpPr>
          <p:cNvPr id="9" name="Pladsholder til billede 8"/>
          <p:cNvSpPr>
            <a:spLocks noGrp="1" noChangeAspect="1"/>
          </p:cNvSpPr>
          <p:nvPr>
            <p:ph type="pic" sz="quarter" idx="14" hasCustomPrompt="1"/>
          </p:nvPr>
        </p:nvSpPr>
        <p:spPr>
          <a:xfrm>
            <a:off x="467544" y="1581150"/>
            <a:ext cx="3960440" cy="4079875"/>
          </a:xfrm>
          <a:solidFill>
            <a:schemeClr val="bg1">
              <a:lumMod val="75000"/>
            </a:schemeClr>
          </a:solidFill>
          <a:ln>
            <a:noFill/>
          </a:ln>
        </p:spPr>
        <p:txBody>
          <a:bodyPr vert="horz" lIns="252000" tIns="1080000" rIns="252000" bIns="0" rtlCol="0" anchor="t" anchorCtr="0">
            <a:noAutofit/>
          </a:bodyPr>
          <a:lstStyle>
            <a:lvl1pPr marL="0" marR="0" indent="0" algn="l" defTabSz="914400" rtl="0" eaLnBrk="1" fontAlgn="auto" latinLnBrk="0" hangingPunct="1">
              <a:lnSpc>
                <a:spcPts val="2600"/>
              </a:lnSpc>
              <a:spcBef>
                <a:spcPts val="0"/>
              </a:spcBef>
              <a:spcAft>
                <a:spcPts val="0"/>
              </a:spcAft>
              <a:buClrTx/>
              <a:buSzTx/>
              <a:buFont typeface="Arial" panose="020B0604020202020204" pitchFamily="34" charset="0"/>
              <a:buNone/>
              <a:tabLst/>
              <a:defRPr lang="en-US" sz="1600" baseline="0"/>
            </a:lvl1pPr>
          </a:lstStyle>
          <a:p>
            <a:r>
              <a:rPr lang="da-DK" dirty="0" smtClean="0"/>
              <a:t>Klik så her på knappen i midten for at indsætte et billede.</a:t>
            </a:r>
            <a:endParaRPr lang="en-US" dirty="0"/>
          </a:p>
        </p:txBody>
      </p:sp>
      <p:sp>
        <p:nvSpPr>
          <p:cNvPr id="7" name="Pladsholder til billede 6"/>
          <p:cNvSpPr>
            <a:spLocks noGrp="1" noChangeAspect="1"/>
          </p:cNvSpPr>
          <p:nvPr>
            <p:ph type="pic" sz="quarter" idx="13" hasCustomPrompt="1"/>
          </p:nvPr>
        </p:nvSpPr>
        <p:spPr>
          <a:xfrm>
            <a:off x="4680000" y="1587500"/>
            <a:ext cx="3960000" cy="4103689"/>
          </a:xfrm>
          <a:solidFill>
            <a:schemeClr val="bg1">
              <a:lumMod val="75000"/>
            </a:schemeClr>
          </a:solidFill>
          <a:ln>
            <a:noFill/>
          </a:ln>
        </p:spPr>
        <p:txBody>
          <a:bodyPr lIns="252000" tIns="1080000" rIns="252000" anchor="t"/>
          <a:lstStyle>
            <a:lvl1pPr>
              <a:defRPr sz="1600" baseline="0"/>
            </a:lvl1pPr>
          </a:lstStyle>
          <a:p>
            <a:r>
              <a:rPr lang="da-DK" dirty="0" smtClean="0"/>
              <a:t>Klik først her på knappen i midten for at indsætte et billede.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cSld name="KOMBIT Pause, Petroleum">
    <p:bg>
      <p:bgPr>
        <a:solidFill>
          <a:srgbClr val="007398"/>
        </a:solidFill>
        <a:effectLst/>
      </p:bgPr>
    </p:bg>
    <p:spTree>
      <p:nvGrpSpPr>
        <p:cNvPr id="1" name=""/>
        <p:cNvGrpSpPr/>
        <p:nvPr/>
      </p:nvGrpSpPr>
      <p:grpSpPr>
        <a:xfrm>
          <a:off x="0" y="0"/>
          <a:ext cx="0" cy="0"/>
          <a:chOff x="0" y="0"/>
          <a:chExt cx="0" cy="0"/>
        </a:xfrm>
      </p:grpSpPr>
      <p:grpSp>
        <p:nvGrpSpPr>
          <p:cNvPr id="43" name="Gruppe 42"/>
          <p:cNvGrpSpPr/>
          <p:nvPr/>
        </p:nvGrpSpPr>
        <p:grpSpPr>
          <a:xfrm>
            <a:off x="7127786" y="6063819"/>
            <a:ext cx="1504800" cy="476559"/>
            <a:chOff x="0" y="0"/>
            <a:chExt cx="6907213" cy="2160588"/>
          </a:xfrm>
          <a:solidFill>
            <a:schemeClr val="bg1"/>
          </a:solidFill>
        </p:grpSpPr>
        <p:sp>
          <p:nvSpPr>
            <p:cNvPr id="11" name="Freeform 5"/>
            <p:cNvSpPr>
              <a:spLocks/>
            </p:cNvSpPr>
            <p:nvPr/>
          </p:nvSpPr>
          <p:spPr bwMode="auto">
            <a:xfrm>
              <a:off x="0" y="20638"/>
              <a:ext cx="1103313" cy="1212850"/>
            </a:xfrm>
            <a:custGeom>
              <a:avLst/>
              <a:gdLst>
                <a:gd name="T0" fmla="*/ 0 w 695"/>
                <a:gd name="T1" fmla="*/ 0 h 764"/>
                <a:gd name="T2" fmla="*/ 168 w 695"/>
                <a:gd name="T3" fmla="*/ 0 h 764"/>
                <a:gd name="T4" fmla="*/ 168 w 695"/>
                <a:gd name="T5" fmla="*/ 334 h 764"/>
                <a:gd name="T6" fmla="*/ 478 w 695"/>
                <a:gd name="T7" fmla="*/ 0 h 764"/>
                <a:gd name="T8" fmla="*/ 680 w 695"/>
                <a:gd name="T9" fmla="*/ 0 h 764"/>
                <a:gd name="T10" fmla="*/ 370 w 695"/>
                <a:gd name="T11" fmla="*/ 324 h 764"/>
                <a:gd name="T12" fmla="*/ 695 w 695"/>
                <a:gd name="T13" fmla="*/ 764 h 764"/>
                <a:gd name="T14" fmla="*/ 493 w 695"/>
                <a:gd name="T15" fmla="*/ 764 h 764"/>
                <a:gd name="T16" fmla="*/ 256 w 695"/>
                <a:gd name="T17" fmla="*/ 439 h 764"/>
                <a:gd name="T18" fmla="*/ 168 w 695"/>
                <a:gd name="T19" fmla="*/ 530 h 764"/>
                <a:gd name="T20" fmla="*/ 168 w 695"/>
                <a:gd name="T21" fmla="*/ 764 h 764"/>
                <a:gd name="T22" fmla="*/ 0 w 695"/>
                <a:gd name="T23" fmla="*/ 764 h 764"/>
                <a:gd name="T24" fmla="*/ 0 w 695"/>
                <a:gd name="T25"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5" h="764">
                  <a:moveTo>
                    <a:pt x="0" y="0"/>
                  </a:moveTo>
                  <a:lnTo>
                    <a:pt x="168" y="0"/>
                  </a:lnTo>
                  <a:lnTo>
                    <a:pt x="168" y="334"/>
                  </a:lnTo>
                  <a:lnTo>
                    <a:pt x="478" y="0"/>
                  </a:lnTo>
                  <a:lnTo>
                    <a:pt x="680" y="0"/>
                  </a:lnTo>
                  <a:lnTo>
                    <a:pt x="370" y="324"/>
                  </a:lnTo>
                  <a:lnTo>
                    <a:pt x="695" y="764"/>
                  </a:lnTo>
                  <a:lnTo>
                    <a:pt x="493" y="764"/>
                  </a:lnTo>
                  <a:lnTo>
                    <a:pt x="256" y="439"/>
                  </a:lnTo>
                  <a:lnTo>
                    <a:pt x="168" y="530"/>
                  </a:lnTo>
                  <a:lnTo>
                    <a:pt x="168" y="764"/>
                  </a:lnTo>
                  <a:lnTo>
                    <a:pt x="0" y="764"/>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12" name="Freeform 6"/>
            <p:cNvSpPr>
              <a:spLocks noEditPoints="1"/>
            </p:cNvSpPr>
            <p:nvPr/>
          </p:nvSpPr>
          <p:spPr bwMode="auto">
            <a:xfrm>
              <a:off x="1082675" y="0"/>
              <a:ext cx="1287463" cy="1254125"/>
            </a:xfrm>
            <a:custGeom>
              <a:avLst/>
              <a:gdLst>
                <a:gd name="T0" fmla="*/ 0 w 2694"/>
                <a:gd name="T1" fmla="*/ 1318 h 2621"/>
                <a:gd name="T2" fmla="*/ 0 w 2694"/>
                <a:gd name="T3" fmla="*/ 1311 h 2621"/>
                <a:gd name="T4" fmla="*/ 1351 w 2694"/>
                <a:gd name="T5" fmla="*/ 0 h 2621"/>
                <a:gd name="T6" fmla="*/ 2694 w 2694"/>
                <a:gd name="T7" fmla="*/ 1303 h 2621"/>
                <a:gd name="T8" fmla="*/ 2694 w 2694"/>
                <a:gd name="T9" fmla="*/ 1311 h 2621"/>
                <a:gd name="T10" fmla="*/ 1344 w 2694"/>
                <a:gd name="T11" fmla="*/ 2621 h 2621"/>
                <a:gd name="T12" fmla="*/ 0 w 2694"/>
                <a:gd name="T13" fmla="*/ 1318 h 2621"/>
                <a:gd name="T14" fmla="*/ 2111 w 2694"/>
                <a:gd name="T15" fmla="*/ 1318 h 2621"/>
                <a:gd name="T16" fmla="*/ 2111 w 2694"/>
                <a:gd name="T17" fmla="*/ 1311 h 2621"/>
                <a:gd name="T18" fmla="*/ 1344 w 2694"/>
                <a:gd name="T19" fmla="*/ 514 h 2621"/>
                <a:gd name="T20" fmla="*/ 583 w 2694"/>
                <a:gd name="T21" fmla="*/ 1303 h 2621"/>
                <a:gd name="T22" fmla="*/ 583 w 2694"/>
                <a:gd name="T23" fmla="*/ 1311 h 2621"/>
                <a:gd name="T24" fmla="*/ 1351 w 2694"/>
                <a:gd name="T25" fmla="*/ 2107 h 2621"/>
                <a:gd name="T26" fmla="*/ 2111 w 2694"/>
                <a:gd name="T27" fmla="*/ 1318 h 2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94" h="2621">
                  <a:moveTo>
                    <a:pt x="0" y="1318"/>
                  </a:moveTo>
                  <a:cubicBezTo>
                    <a:pt x="0" y="1311"/>
                    <a:pt x="0" y="1311"/>
                    <a:pt x="0" y="1311"/>
                  </a:cubicBezTo>
                  <a:cubicBezTo>
                    <a:pt x="0" y="590"/>
                    <a:pt x="569" y="0"/>
                    <a:pt x="1351" y="0"/>
                  </a:cubicBezTo>
                  <a:cubicBezTo>
                    <a:pt x="2133" y="0"/>
                    <a:pt x="2694" y="583"/>
                    <a:pt x="2694" y="1303"/>
                  </a:cubicBezTo>
                  <a:cubicBezTo>
                    <a:pt x="2694" y="1311"/>
                    <a:pt x="2694" y="1311"/>
                    <a:pt x="2694" y="1311"/>
                  </a:cubicBezTo>
                  <a:cubicBezTo>
                    <a:pt x="2694" y="2031"/>
                    <a:pt x="2126" y="2621"/>
                    <a:pt x="1344" y="2621"/>
                  </a:cubicBezTo>
                  <a:cubicBezTo>
                    <a:pt x="562" y="2621"/>
                    <a:pt x="0" y="2038"/>
                    <a:pt x="0" y="1318"/>
                  </a:cubicBezTo>
                  <a:close/>
                  <a:moveTo>
                    <a:pt x="2111" y="1318"/>
                  </a:moveTo>
                  <a:cubicBezTo>
                    <a:pt x="2111" y="1311"/>
                    <a:pt x="2111" y="1311"/>
                    <a:pt x="2111" y="1311"/>
                  </a:cubicBezTo>
                  <a:cubicBezTo>
                    <a:pt x="2111" y="876"/>
                    <a:pt x="1793" y="514"/>
                    <a:pt x="1344" y="514"/>
                  </a:cubicBezTo>
                  <a:cubicBezTo>
                    <a:pt x="895" y="514"/>
                    <a:pt x="583" y="869"/>
                    <a:pt x="583" y="1303"/>
                  </a:cubicBezTo>
                  <a:cubicBezTo>
                    <a:pt x="583" y="1311"/>
                    <a:pt x="583" y="1311"/>
                    <a:pt x="583" y="1311"/>
                  </a:cubicBezTo>
                  <a:cubicBezTo>
                    <a:pt x="583" y="1745"/>
                    <a:pt x="902" y="2107"/>
                    <a:pt x="1351" y="2107"/>
                  </a:cubicBezTo>
                  <a:cubicBezTo>
                    <a:pt x="1800" y="2107"/>
                    <a:pt x="2111" y="1752"/>
                    <a:pt x="2111" y="13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13" name="Freeform 7"/>
            <p:cNvSpPr>
              <a:spLocks/>
            </p:cNvSpPr>
            <p:nvPr/>
          </p:nvSpPr>
          <p:spPr bwMode="auto">
            <a:xfrm>
              <a:off x="2597150" y="20638"/>
              <a:ext cx="1211263" cy="1212850"/>
            </a:xfrm>
            <a:custGeom>
              <a:avLst/>
              <a:gdLst>
                <a:gd name="T0" fmla="*/ 0 w 763"/>
                <a:gd name="T1" fmla="*/ 0 h 764"/>
                <a:gd name="T2" fmla="*/ 181 w 763"/>
                <a:gd name="T3" fmla="*/ 0 h 764"/>
                <a:gd name="T4" fmla="*/ 381 w 763"/>
                <a:gd name="T5" fmla="*/ 323 h 764"/>
                <a:gd name="T6" fmla="*/ 582 w 763"/>
                <a:gd name="T7" fmla="*/ 0 h 764"/>
                <a:gd name="T8" fmla="*/ 763 w 763"/>
                <a:gd name="T9" fmla="*/ 0 h 764"/>
                <a:gd name="T10" fmla="*/ 763 w 763"/>
                <a:gd name="T11" fmla="*/ 764 h 764"/>
                <a:gd name="T12" fmla="*/ 596 w 763"/>
                <a:gd name="T13" fmla="*/ 764 h 764"/>
                <a:gd name="T14" fmla="*/ 596 w 763"/>
                <a:gd name="T15" fmla="*/ 265 h 764"/>
                <a:gd name="T16" fmla="*/ 381 w 763"/>
                <a:gd name="T17" fmla="*/ 592 h 764"/>
                <a:gd name="T18" fmla="*/ 377 w 763"/>
                <a:gd name="T19" fmla="*/ 592 h 764"/>
                <a:gd name="T20" fmla="*/ 164 w 763"/>
                <a:gd name="T21" fmla="*/ 269 h 764"/>
                <a:gd name="T22" fmla="*/ 164 w 763"/>
                <a:gd name="T23" fmla="*/ 764 h 764"/>
                <a:gd name="T24" fmla="*/ 0 w 763"/>
                <a:gd name="T25" fmla="*/ 764 h 764"/>
                <a:gd name="T26" fmla="*/ 0 w 763"/>
                <a:gd name="T27" fmla="*/ 0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63" h="764">
                  <a:moveTo>
                    <a:pt x="0" y="0"/>
                  </a:moveTo>
                  <a:lnTo>
                    <a:pt x="181" y="0"/>
                  </a:lnTo>
                  <a:lnTo>
                    <a:pt x="381" y="323"/>
                  </a:lnTo>
                  <a:lnTo>
                    <a:pt x="582" y="0"/>
                  </a:lnTo>
                  <a:lnTo>
                    <a:pt x="763" y="0"/>
                  </a:lnTo>
                  <a:lnTo>
                    <a:pt x="763" y="764"/>
                  </a:lnTo>
                  <a:lnTo>
                    <a:pt x="596" y="764"/>
                  </a:lnTo>
                  <a:lnTo>
                    <a:pt x="596" y="265"/>
                  </a:lnTo>
                  <a:lnTo>
                    <a:pt x="381" y="592"/>
                  </a:lnTo>
                  <a:lnTo>
                    <a:pt x="377" y="592"/>
                  </a:lnTo>
                  <a:lnTo>
                    <a:pt x="164" y="269"/>
                  </a:lnTo>
                  <a:lnTo>
                    <a:pt x="164" y="764"/>
                  </a:lnTo>
                  <a:lnTo>
                    <a:pt x="0" y="764"/>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14" name="Freeform 8"/>
            <p:cNvSpPr>
              <a:spLocks noEditPoints="1"/>
            </p:cNvSpPr>
            <p:nvPr/>
          </p:nvSpPr>
          <p:spPr bwMode="auto">
            <a:xfrm>
              <a:off x="4103688" y="20638"/>
              <a:ext cx="1030288" cy="1212850"/>
            </a:xfrm>
            <a:custGeom>
              <a:avLst/>
              <a:gdLst>
                <a:gd name="T0" fmla="*/ 0 w 2155"/>
                <a:gd name="T1" fmla="*/ 0 h 2535"/>
                <a:gd name="T2" fmla="*/ 1177 w 2155"/>
                <a:gd name="T3" fmla="*/ 0 h 2535"/>
                <a:gd name="T4" fmla="*/ 1840 w 2155"/>
                <a:gd name="T5" fmla="*/ 225 h 2535"/>
                <a:gd name="T6" fmla="*/ 2013 w 2155"/>
                <a:gd name="T7" fmla="*/ 656 h 2535"/>
                <a:gd name="T8" fmla="*/ 2013 w 2155"/>
                <a:gd name="T9" fmla="*/ 663 h 2535"/>
                <a:gd name="T10" fmla="*/ 1680 w 2155"/>
                <a:gd name="T11" fmla="*/ 1210 h 2535"/>
                <a:gd name="T12" fmla="*/ 2155 w 2155"/>
                <a:gd name="T13" fmla="*/ 1832 h 2535"/>
                <a:gd name="T14" fmla="*/ 2155 w 2155"/>
                <a:gd name="T15" fmla="*/ 1840 h 2535"/>
                <a:gd name="T16" fmla="*/ 1206 w 2155"/>
                <a:gd name="T17" fmla="*/ 2535 h 2535"/>
                <a:gd name="T18" fmla="*/ 0 w 2155"/>
                <a:gd name="T19" fmla="*/ 2535 h 2535"/>
                <a:gd name="T20" fmla="*/ 0 w 2155"/>
                <a:gd name="T21" fmla="*/ 0 h 2535"/>
                <a:gd name="T22" fmla="*/ 1459 w 2155"/>
                <a:gd name="T23" fmla="*/ 750 h 2535"/>
                <a:gd name="T24" fmla="*/ 1094 w 2155"/>
                <a:gd name="T25" fmla="*/ 489 h 2535"/>
                <a:gd name="T26" fmla="*/ 543 w 2155"/>
                <a:gd name="T27" fmla="*/ 489 h 2535"/>
                <a:gd name="T28" fmla="*/ 543 w 2155"/>
                <a:gd name="T29" fmla="*/ 1025 h 2535"/>
                <a:gd name="T30" fmla="*/ 1058 w 2155"/>
                <a:gd name="T31" fmla="*/ 1025 h 2535"/>
                <a:gd name="T32" fmla="*/ 1459 w 2155"/>
                <a:gd name="T33" fmla="*/ 757 h 2535"/>
                <a:gd name="T34" fmla="*/ 1459 w 2155"/>
                <a:gd name="T35" fmla="*/ 750 h 2535"/>
                <a:gd name="T36" fmla="*/ 1188 w 2155"/>
                <a:gd name="T37" fmla="*/ 1488 h 2535"/>
                <a:gd name="T38" fmla="*/ 543 w 2155"/>
                <a:gd name="T39" fmla="*/ 1488 h 2535"/>
                <a:gd name="T40" fmla="*/ 543 w 2155"/>
                <a:gd name="T41" fmla="*/ 2046 h 2535"/>
                <a:gd name="T42" fmla="*/ 1206 w 2155"/>
                <a:gd name="T43" fmla="*/ 2046 h 2535"/>
                <a:gd name="T44" fmla="*/ 1601 w 2155"/>
                <a:gd name="T45" fmla="*/ 1771 h 2535"/>
                <a:gd name="T46" fmla="*/ 1601 w 2155"/>
                <a:gd name="T47" fmla="*/ 1764 h 2535"/>
                <a:gd name="T48" fmla="*/ 1188 w 2155"/>
                <a:gd name="T49" fmla="*/ 1488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55" h="2535">
                  <a:moveTo>
                    <a:pt x="0" y="0"/>
                  </a:moveTo>
                  <a:cubicBezTo>
                    <a:pt x="1177" y="0"/>
                    <a:pt x="1177" y="0"/>
                    <a:pt x="1177" y="0"/>
                  </a:cubicBezTo>
                  <a:cubicBezTo>
                    <a:pt x="1467" y="0"/>
                    <a:pt x="1695" y="80"/>
                    <a:pt x="1840" y="225"/>
                  </a:cubicBezTo>
                  <a:cubicBezTo>
                    <a:pt x="1955" y="341"/>
                    <a:pt x="2013" y="482"/>
                    <a:pt x="2013" y="656"/>
                  </a:cubicBezTo>
                  <a:cubicBezTo>
                    <a:pt x="2013" y="663"/>
                    <a:pt x="2013" y="663"/>
                    <a:pt x="2013" y="663"/>
                  </a:cubicBezTo>
                  <a:cubicBezTo>
                    <a:pt x="2013" y="949"/>
                    <a:pt x="1861" y="1108"/>
                    <a:pt x="1680" y="1210"/>
                  </a:cubicBezTo>
                  <a:cubicBezTo>
                    <a:pt x="1974" y="1322"/>
                    <a:pt x="2155" y="1492"/>
                    <a:pt x="2155" y="1832"/>
                  </a:cubicBezTo>
                  <a:cubicBezTo>
                    <a:pt x="2155" y="1840"/>
                    <a:pt x="2155" y="1840"/>
                    <a:pt x="2155" y="1840"/>
                  </a:cubicBezTo>
                  <a:cubicBezTo>
                    <a:pt x="2155" y="2303"/>
                    <a:pt x="1778" y="2535"/>
                    <a:pt x="1206" y="2535"/>
                  </a:cubicBezTo>
                  <a:cubicBezTo>
                    <a:pt x="0" y="2535"/>
                    <a:pt x="0" y="2535"/>
                    <a:pt x="0" y="2535"/>
                  </a:cubicBezTo>
                  <a:lnTo>
                    <a:pt x="0" y="0"/>
                  </a:lnTo>
                  <a:close/>
                  <a:moveTo>
                    <a:pt x="1459" y="750"/>
                  </a:moveTo>
                  <a:cubicBezTo>
                    <a:pt x="1459" y="583"/>
                    <a:pt x="1329" y="489"/>
                    <a:pt x="1094" y="489"/>
                  </a:cubicBezTo>
                  <a:cubicBezTo>
                    <a:pt x="543" y="489"/>
                    <a:pt x="543" y="489"/>
                    <a:pt x="543" y="489"/>
                  </a:cubicBezTo>
                  <a:cubicBezTo>
                    <a:pt x="543" y="1025"/>
                    <a:pt x="543" y="1025"/>
                    <a:pt x="543" y="1025"/>
                  </a:cubicBezTo>
                  <a:cubicBezTo>
                    <a:pt x="1058" y="1025"/>
                    <a:pt x="1058" y="1025"/>
                    <a:pt x="1058" y="1025"/>
                  </a:cubicBezTo>
                  <a:cubicBezTo>
                    <a:pt x="1304" y="1025"/>
                    <a:pt x="1459" y="945"/>
                    <a:pt x="1459" y="757"/>
                  </a:cubicBezTo>
                  <a:lnTo>
                    <a:pt x="1459" y="750"/>
                  </a:lnTo>
                  <a:close/>
                  <a:moveTo>
                    <a:pt x="1188" y="1488"/>
                  </a:moveTo>
                  <a:cubicBezTo>
                    <a:pt x="543" y="1488"/>
                    <a:pt x="543" y="1488"/>
                    <a:pt x="543" y="1488"/>
                  </a:cubicBezTo>
                  <a:cubicBezTo>
                    <a:pt x="543" y="2046"/>
                    <a:pt x="543" y="2046"/>
                    <a:pt x="543" y="2046"/>
                  </a:cubicBezTo>
                  <a:cubicBezTo>
                    <a:pt x="1206" y="2046"/>
                    <a:pt x="1206" y="2046"/>
                    <a:pt x="1206" y="2046"/>
                  </a:cubicBezTo>
                  <a:cubicBezTo>
                    <a:pt x="1452" y="2046"/>
                    <a:pt x="1601" y="1959"/>
                    <a:pt x="1601" y="1771"/>
                  </a:cubicBezTo>
                  <a:cubicBezTo>
                    <a:pt x="1601" y="1764"/>
                    <a:pt x="1601" y="1764"/>
                    <a:pt x="1601" y="1764"/>
                  </a:cubicBezTo>
                  <a:cubicBezTo>
                    <a:pt x="1601" y="1593"/>
                    <a:pt x="1474" y="1488"/>
                    <a:pt x="1188" y="14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15" name="Freeform 9"/>
            <p:cNvSpPr>
              <a:spLocks/>
            </p:cNvSpPr>
            <p:nvPr/>
          </p:nvSpPr>
          <p:spPr bwMode="auto">
            <a:xfrm>
              <a:off x="5903913" y="17463"/>
              <a:ext cx="1003300" cy="1212850"/>
            </a:xfrm>
            <a:custGeom>
              <a:avLst/>
              <a:gdLst>
                <a:gd name="T0" fmla="*/ 232 w 632"/>
                <a:gd name="T1" fmla="*/ 155 h 764"/>
                <a:gd name="T2" fmla="*/ 0 w 632"/>
                <a:gd name="T3" fmla="*/ 155 h 764"/>
                <a:gd name="T4" fmla="*/ 0 w 632"/>
                <a:gd name="T5" fmla="*/ 0 h 764"/>
                <a:gd name="T6" fmla="*/ 632 w 632"/>
                <a:gd name="T7" fmla="*/ 0 h 764"/>
                <a:gd name="T8" fmla="*/ 632 w 632"/>
                <a:gd name="T9" fmla="*/ 155 h 764"/>
                <a:gd name="T10" fmla="*/ 400 w 632"/>
                <a:gd name="T11" fmla="*/ 155 h 764"/>
                <a:gd name="T12" fmla="*/ 400 w 632"/>
                <a:gd name="T13" fmla="*/ 764 h 764"/>
                <a:gd name="T14" fmla="*/ 232 w 632"/>
                <a:gd name="T15" fmla="*/ 764 h 764"/>
                <a:gd name="T16" fmla="*/ 232 w 632"/>
                <a:gd name="T17" fmla="*/ 155 h 7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764">
                  <a:moveTo>
                    <a:pt x="232" y="155"/>
                  </a:moveTo>
                  <a:lnTo>
                    <a:pt x="0" y="155"/>
                  </a:lnTo>
                  <a:lnTo>
                    <a:pt x="0" y="0"/>
                  </a:lnTo>
                  <a:lnTo>
                    <a:pt x="632" y="0"/>
                  </a:lnTo>
                  <a:lnTo>
                    <a:pt x="632" y="155"/>
                  </a:lnTo>
                  <a:lnTo>
                    <a:pt x="400" y="155"/>
                  </a:lnTo>
                  <a:lnTo>
                    <a:pt x="400" y="764"/>
                  </a:lnTo>
                  <a:lnTo>
                    <a:pt x="232" y="764"/>
                  </a:lnTo>
                  <a:lnTo>
                    <a:pt x="232" y="15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16" name="Rectangle 10"/>
            <p:cNvSpPr>
              <a:spLocks noChangeArrowheads="1"/>
            </p:cNvSpPr>
            <p:nvPr/>
          </p:nvSpPr>
          <p:spPr bwMode="auto">
            <a:xfrm>
              <a:off x="5373688" y="966788"/>
              <a:ext cx="266700" cy="2667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17" name="Rectangle 11"/>
            <p:cNvSpPr>
              <a:spLocks noChangeArrowheads="1"/>
            </p:cNvSpPr>
            <p:nvPr/>
          </p:nvSpPr>
          <p:spPr bwMode="auto">
            <a:xfrm>
              <a:off x="5373688" y="20638"/>
              <a:ext cx="266700" cy="2667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18" name="Rectangle 12"/>
            <p:cNvSpPr>
              <a:spLocks noChangeArrowheads="1"/>
            </p:cNvSpPr>
            <p:nvPr/>
          </p:nvSpPr>
          <p:spPr bwMode="auto">
            <a:xfrm>
              <a:off x="5373688" y="493713"/>
              <a:ext cx="266700" cy="2667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19" name="Freeform 13"/>
            <p:cNvSpPr>
              <a:spLocks/>
            </p:cNvSpPr>
            <p:nvPr/>
          </p:nvSpPr>
          <p:spPr bwMode="auto">
            <a:xfrm>
              <a:off x="6350" y="1814513"/>
              <a:ext cx="290513" cy="341313"/>
            </a:xfrm>
            <a:custGeom>
              <a:avLst/>
              <a:gdLst>
                <a:gd name="T0" fmla="*/ 0 w 183"/>
                <a:gd name="T1" fmla="*/ 0 h 215"/>
                <a:gd name="T2" fmla="*/ 24 w 183"/>
                <a:gd name="T3" fmla="*/ 0 h 215"/>
                <a:gd name="T4" fmla="*/ 24 w 183"/>
                <a:gd name="T5" fmla="*/ 128 h 215"/>
                <a:gd name="T6" fmla="*/ 148 w 183"/>
                <a:gd name="T7" fmla="*/ 0 h 215"/>
                <a:gd name="T8" fmla="*/ 179 w 183"/>
                <a:gd name="T9" fmla="*/ 0 h 215"/>
                <a:gd name="T10" fmla="*/ 87 w 183"/>
                <a:gd name="T11" fmla="*/ 94 h 215"/>
                <a:gd name="T12" fmla="*/ 183 w 183"/>
                <a:gd name="T13" fmla="*/ 215 h 215"/>
                <a:gd name="T14" fmla="*/ 153 w 183"/>
                <a:gd name="T15" fmla="*/ 215 h 215"/>
                <a:gd name="T16" fmla="*/ 70 w 183"/>
                <a:gd name="T17" fmla="*/ 111 h 215"/>
                <a:gd name="T18" fmla="*/ 24 w 183"/>
                <a:gd name="T19" fmla="*/ 157 h 215"/>
                <a:gd name="T20" fmla="*/ 24 w 183"/>
                <a:gd name="T21" fmla="*/ 215 h 215"/>
                <a:gd name="T22" fmla="*/ 0 w 183"/>
                <a:gd name="T23" fmla="*/ 215 h 215"/>
                <a:gd name="T24" fmla="*/ 0 w 183"/>
                <a:gd name="T25" fmla="*/ 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3" h="215">
                  <a:moveTo>
                    <a:pt x="0" y="0"/>
                  </a:moveTo>
                  <a:lnTo>
                    <a:pt x="24" y="0"/>
                  </a:lnTo>
                  <a:lnTo>
                    <a:pt x="24" y="128"/>
                  </a:lnTo>
                  <a:lnTo>
                    <a:pt x="148" y="0"/>
                  </a:lnTo>
                  <a:lnTo>
                    <a:pt x="179" y="0"/>
                  </a:lnTo>
                  <a:lnTo>
                    <a:pt x="87" y="94"/>
                  </a:lnTo>
                  <a:lnTo>
                    <a:pt x="183" y="215"/>
                  </a:lnTo>
                  <a:lnTo>
                    <a:pt x="153" y="215"/>
                  </a:lnTo>
                  <a:lnTo>
                    <a:pt x="70" y="111"/>
                  </a:lnTo>
                  <a:lnTo>
                    <a:pt x="24" y="157"/>
                  </a:lnTo>
                  <a:lnTo>
                    <a:pt x="24" y="215"/>
                  </a:lnTo>
                  <a:lnTo>
                    <a:pt x="0" y="215"/>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20" name="Freeform 14"/>
            <p:cNvSpPr>
              <a:spLocks noEditPoints="1"/>
            </p:cNvSpPr>
            <p:nvPr/>
          </p:nvSpPr>
          <p:spPr bwMode="auto">
            <a:xfrm>
              <a:off x="320675" y="1898650"/>
              <a:ext cx="261938" cy="261938"/>
            </a:xfrm>
            <a:custGeom>
              <a:avLst/>
              <a:gdLst>
                <a:gd name="T0" fmla="*/ 0 w 549"/>
                <a:gd name="T1" fmla="*/ 277 h 550"/>
                <a:gd name="T2" fmla="*/ 0 w 549"/>
                <a:gd name="T3" fmla="*/ 275 h 550"/>
                <a:gd name="T4" fmla="*/ 275 w 549"/>
                <a:gd name="T5" fmla="*/ 0 h 550"/>
                <a:gd name="T6" fmla="*/ 549 w 549"/>
                <a:gd name="T7" fmla="*/ 273 h 550"/>
                <a:gd name="T8" fmla="*/ 549 w 549"/>
                <a:gd name="T9" fmla="*/ 275 h 550"/>
                <a:gd name="T10" fmla="*/ 273 w 549"/>
                <a:gd name="T11" fmla="*/ 550 h 550"/>
                <a:gd name="T12" fmla="*/ 0 w 549"/>
                <a:gd name="T13" fmla="*/ 277 h 550"/>
                <a:gd name="T14" fmla="*/ 468 w 549"/>
                <a:gd name="T15" fmla="*/ 277 h 550"/>
                <a:gd name="T16" fmla="*/ 468 w 549"/>
                <a:gd name="T17" fmla="*/ 275 h 550"/>
                <a:gd name="T18" fmla="*/ 273 w 549"/>
                <a:gd name="T19" fmla="*/ 70 h 550"/>
                <a:gd name="T20" fmla="*/ 80 w 549"/>
                <a:gd name="T21" fmla="*/ 273 h 550"/>
                <a:gd name="T22" fmla="*/ 80 w 549"/>
                <a:gd name="T23" fmla="*/ 275 h 550"/>
                <a:gd name="T24" fmla="*/ 275 w 549"/>
                <a:gd name="T25" fmla="*/ 480 h 550"/>
                <a:gd name="T26" fmla="*/ 468 w 549"/>
                <a:gd name="T27" fmla="*/ 27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9" h="550">
                  <a:moveTo>
                    <a:pt x="0" y="277"/>
                  </a:moveTo>
                  <a:cubicBezTo>
                    <a:pt x="0" y="275"/>
                    <a:pt x="0" y="275"/>
                    <a:pt x="0" y="275"/>
                  </a:cubicBezTo>
                  <a:cubicBezTo>
                    <a:pt x="0" y="127"/>
                    <a:pt x="116" y="0"/>
                    <a:pt x="275" y="0"/>
                  </a:cubicBezTo>
                  <a:cubicBezTo>
                    <a:pt x="433" y="0"/>
                    <a:pt x="549" y="125"/>
                    <a:pt x="549" y="273"/>
                  </a:cubicBezTo>
                  <a:cubicBezTo>
                    <a:pt x="549" y="275"/>
                    <a:pt x="549" y="275"/>
                    <a:pt x="549" y="275"/>
                  </a:cubicBezTo>
                  <a:cubicBezTo>
                    <a:pt x="549" y="424"/>
                    <a:pt x="432" y="550"/>
                    <a:pt x="273" y="550"/>
                  </a:cubicBezTo>
                  <a:cubicBezTo>
                    <a:pt x="115" y="550"/>
                    <a:pt x="0" y="426"/>
                    <a:pt x="0" y="277"/>
                  </a:cubicBezTo>
                  <a:close/>
                  <a:moveTo>
                    <a:pt x="468" y="277"/>
                  </a:moveTo>
                  <a:cubicBezTo>
                    <a:pt x="468" y="275"/>
                    <a:pt x="468" y="275"/>
                    <a:pt x="468" y="275"/>
                  </a:cubicBezTo>
                  <a:cubicBezTo>
                    <a:pt x="468" y="162"/>
                    <a:pt x="384" y="70"/>
                    <a:pt x="273" y="70"/>
                  </a:cubicBezTo>
                  <a:cubicBezTo>
                    <a:pt x="159" y="70"/>
                    <a:pt x="80" y="162"/>
                    <a:pt x="80" y="273"/>
                  </a:cubicBezTo>
                  <a:cubicBezTo>
                    <a:pt x="80" y="275"/>
                    <a:pt x="80" y="275"/>
                    <a:pt x="80" y="275"/>
                  </a:cubicBezTo>
                  <a:cubicBezTo>
                    <a:pt x="80" y="388"/>
                    <a:pt x="164" y="480"/>
                    <a:pt x="275" y="480"/>
                  </a:cubicBezTo>
                  <a:cubicBezTo>
                    <a:pt x="389" y="480"/>
                    <a:pt x="468" y="388"/>
                    <a:pt x="468" y="27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21" name="Freeform 15"/>
            <p:cNvSpPr>
              <a:spLocks/>
            </p:cNvSpPr>
            <p:nvPr/>
          </p:nvSpPr>
          <p:spPr bwMode="auto">
            <a:xfrm>
              <a:off x="649288" y="1898650"/>
              <a:ext cx="382588" cy="257175"/>
            </a:xfrm>
            <a:custGeom>
              <a:avLst/>
              <a:gdLst>
                <a:gd name="T0" fmla="*/ 0 w 799"/>
                <a:gd name="T1" fmla="*/ 12 h 538"/>
                <a:gd name="T2" fmla="*/ 79 w 799"/>
                <a:gd name="T3" fmla="*/ 12 h 538"/>
                <a:gd name="T4" fmla="*/ 79 w 799"/>
                <a:gd name="T5" fmla="*/ 100 h 538"/>
                <a:gd name="T6" fmla="*/ 249 w 799"/>
                <a:gd name="T7" fmla="*/ 0 h 538"/>
                <a:gd name="T8" fmla="*/ 418 w 799"/>
                <a:gd name="T9" fmla="*/ 105 h 538"/>
                <a:gd name="T10" fmla="*/ 603 w 799"/>
                <a:gd name="T11" fmla="*/ 0 h 538"/>
                <a:gd name="T12" fmla="*/ 799 w 799"/>
                <a:gd name="T13" fmla="*/ 212 h 538"/>
                <a:gd name="T14" fmla="*/ 799 w 799"/>
                <a:gd name="T15" fmla="*/ 538 h 538"/>
                <a:gd name="T16" fmla="*/ 720 w 799"/>
                <a:gd name="T17" fmla="*/ 538 h 538"/>
                <a:gd name="T18" fmla="*/ 720 w 799"/>
                <a:gd name="T19" fmla="*/ 230 h 538"/>
                <a:gd name="T20" fmla="*/ 584 w 799"/>
                <a:gd name="T21" fmla="*/ 72 h 538"/>
                <a:gd name="T22" fmla="*/ 439 w 799"/>
                <a:gd name="T23" fmla="*/ 235 h 538"/>
                <a:gd name="T24" fmla="*/ 439 w 799"/>
                <a:gd name="T25" fmla="*/ 538 h 538"/>
                <a:gd name="T26" fmla="*/ 361 w 799"/>
                <a:gd name="T27" fmla="*/ 538 h 538"/>
                <a:gd name="T28" fmla="*/ 361 w 799"/>
                <a:gd name="T29" fmla="*/ 228 h 538"/>
                <a:gd name="T30" fmla="*/ 225 w 799"/>
                <a:gd name="T31" fmla="*/ 72 h 538"/>
                <a:gd name="T32" fmla="*/ 79 w 799"/>
                <a:gd name="T33" fmla="*/ 238 h 538"/>
                <a:gd name="T34" fmla="*/ 79 w 799"/>
                <a:gd name="T35" fmla="*/ 538 h 538"/>
                <a:gd name="T36" fmla="*/ 0 w 799"/>
                <a:gd name="T37" fmla="*/ 538 h 538"/>
                <a:gd name="T38" fmla="*/ 0 w 799"/>
                <a:gd name="T39" fmla="*/ 1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9" h="538">
                  <a:moveTo>
                    <a:pt x="0" y="12"/>
                  </a:moveTo>
                  <a:cubicBezTo>
                    <a:pt x="79" y="12"/>
                    <a:pt x="79" y="12"/>
                    <a:pt x="79" y="12"/>
                  </a:cubicBezTo>
                  <a:cubicBezTo>
                    <a:pt x="79" y="100"/>
                    <a:pt x="79" y="100"/>
                    <a:pt x="79" y="100"/>
                  </a:cubicBezTo>
                  <a:cubicBezTo>
                    <a:pt x="113" y="48"/>
                    <a:pt x="160" y="0"/>
                    <a:pt x="249" y="0"/>
                  </a:cubicBezTo>
                  <a:cubicBezTo>
                    <a:pt x="334" y="0"/>
                    <a:pt x="389" y="46"/>
                    <a:pt x="418" y="105"/>
                  </a:cubicBezTo>
                  <a:cubicBezTo>
                    <a:pt x="456" y="47"/>
                    <a:pt x="512" y="0"/>
                    <a:pt x="603" y="0"/>
                  </a:cubicBezTo>
                  <a:cubicBezTo>
                    <a:pt x="725" y="0"/>
                    <a:pt x="799" y="82"/>
                    <a:pt x="799" y="212"/>
                  </a:cubicBezTo>
                  <a:cubicBezTo>
                    <a:pt x="799" y="538"/>
                    <a:pt x="799" y="538"/>
                    <a:pt x="799" y="538"/>
                  </a:cubicBezTo>
                  <a:cubicBezTo>
                    <a:pt x="720" y="538"/>
                    <a:pt x="720" y="538"/>
                    <a:pt x="720" y="538"/>
                  </a:cubicBezTo>
                  <a:cubicBezTo>
                    <a:pt x="720" y="230"/>
                    <a:pt x="720" y="230"/>
                    <a:pt x="720" y="230"/>
                  </a:cubicBezTo>
                  <a:cubicBezTo>
                    <a:pt x="720" y="129"/>
                    <a:pt x="670" y="72"/>
                    <a:pt x="584" y="72"/>
                  </a:cubicBezTo>
                  <a:cubicBezTo>
                    <a:pt x="505" y="72"/>
                    <a:pt x="439" y="131"/>
                    <a:pt x="439" y="235"/>
                  </a:cubicBezTo>
                  <a:cubicBezTo>
                    <a:pt x="439" y="538"/>
                    <a:pt x="439" y="538"/>
                    <a:pt x="439" y="538"/>
                  </a:cubicBezTo>
                  <a:cubicBezTo>
                    <a:pt x="361" y="538"/>
                    <a:pt x="361" y="538"/>
                    <a:pt x="361" y="538"/>
                  </a:cubicBezTo>
                  <a:cubicBezTo>
                    <a:pt x="361" y="228"/>
                    <a:pt x="361" y="228"/>
                    <a:pt x="361" y="228"/>
                  </a:cubicBezTo>
                  <a:cubicBezTo>
                    <a:pt x="361" y="130"/>
                    <a:pt x="309" y="72"/>
                    <a:pt x="225" y="72"/>
                  </a:cubicBezTo>
                  <a:cubicBezTo>
                    <a:pt x="142" y="72"/>
                    <a:pt x="79" y="141"/>
                    <a:pt x="79" y="238"/>
                  </a:cubicBezTo>
                  <a:cubicBezTo>
                    <a:pt x="79" y="538"/>
                    <a:pt x="79" y="538"/>
                    <a:pt x="79" y="538"/>
                  </a:cubicBezTo>
                  <a:cubicBezTo>
                    <a:pt x="0" y="538"/>
                    <a:pt x="0" y="538"/>
                    <a:pt x="0" y="538"/>
                  </a:cubicBezTo>
                  <a:lnTo>
                    <a:pt x="0"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22" name="Freeform 16"/>
            <p:cNvSpPr>
              <a:spLocks/>
            </p:cNvSpPr>
            <p:nvPr/>
          </p:nvSpPr>
          <p:spPr bwMode="auto">
            <a:xfrm>
              <a:off x="1112838" y="1898650"/>
              <a:ext cx="382588" cy="257175"/>
            </a:xfrm>
            <a:custGeom>
              <a:avLst/>
              <a:gdLst>
                <a:gd name="T0" fmla="*/ 0 w 799"/>
                <a:gd name="T1" fmla="*/ 12 h 538"/>
                <a:gd name="T2" fmla="*/ 78 w 799"/>
                <a:gd name="T3" fmla="*/ 12 h 538"/>
                <a:gd name="T4" fmla="*/ 78 w 799"/>
                <a:gd name="T5" fmla="*/ 100 h 538"/>
                <a:gd name="T6" fmla="*/ 249 w 799"/>
                <a:gd name="T7" fmla="*/ 0 h 538"/>
                <a:gd name="T8" fmla="*/ 418 w 799"/>
                <a:gd name="T9" fmla="*/ 105 h 538"/>
                <a:gd name="T10" fmla="*/ 603 w 799"/>
                <a:gd name="T11" fmla="*/ 0 h 538"/>
                <a:gd name="T12" fmla="*/ 799 w 799"/>
                <a:gd name="T13" fmla="*/ 212 h 538"/>
                <a:gd name="T14" fmla="*/ 799 w 799"/>
                <a:gd name="T15" fmla="*/ 538 h 538"/>
                <a:gd name="T16" fmla="*/ 720 w 799"/>
                <a:gd name="T17" fmla="*/ 538 h 538"/>
                <a:gd name="T18" fmla="*/ 720 w 799"/>
                <a:gd name="T19" fmla="*/ 230 h 538"/>
                <a:gd name="T20" fmla="*/ 584 w 799"/>
                <a:gd name="T21" fmla="*/ 72 h 538"/>
                <a:gd name="T22" fmla="*/ 439 w 799"/>
                <a:gd name="T23" fmla="*/ 235 h 538"/>
                <a:gd name="T24" fmla="*/ 439 w 799"/>
                <a:gd name="T25" fmla="*/ 538 h 538"/>
                <a:gd name="T26" fmla="*/ 361 w 799"/>
                <a:gd name="T27" fmla="*/ 538 h 538"/>
                <a:gd name="T28" fmla="*/ 361 w 799"/>
                <a:gd name="T29" fmla="*/ 228 h 538"/>
                <a:gd name="T30" fmla="*/ 225 w 799"/>
                <a:gd name="T31" fmla="*/ 72 h 538"/>
                <a:gd name="T32" fmla="*/ 78 w 799"/>
                <a:gd name="T33" fmla="*/ 238 h 538"/>
                <a:gd name="T34" fmla="*/ 78 w 799"/>
                <a:gd name="T35" fmla="*/ 538 h 538"/>
                <a:gd name="T36" fmla="*/ 0 w 799"/>
                <a:gd name="T37" fmla="*/ 538 h 538"/>
                <a:gd name="T38" fmla="*/ 0 w 799"/>
                <a:gd name="T39" fmla="*/ 1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9" h="538">
                  <a:moveTo>
                    <a:pt x="0" y="12"/>
                  </a:moveTo>
                  <a:cubicBezTo>
                    <a:pt x="78" y="12"/>
                    <a:pt x="78" y="12"/>
                    <a:pt x="78" y="12"/>
                  </a:cubicBezTo>
                  <a:cubicBezTo>
                    <a:pt x="78" y="100"/>
                    <a:pt x="78" y="100"/>
                    <a:pt x="78" y="100"/>
                  </a:cubicBezTo>
                  <a:cubicBezTo>
                    <a:pt x="113" y="48"/>
                    <a:pt x="160" y="0"/>
                    <a:pt x="249" y="0"/>
                  </a:cubicBezTo>
                  <a:cubicBezTo>
                    <a:pt x="334" y="0"/>
                    <a:pt x="389" y="46"/>
                    <a:pt x="418" y="105"/>
                  </a:cubicBezTo>
                  <a:cubicBezTo>
                    <a:pt x="455" y="47"/>
                    <a:pt x="511" y="0"/>
                    <a:pt x="603" y="0"/>
                  </a:cubicBezTo>
                  <a:cubicBezTo>
                    <a:pt x="724" y="0"/>
                    <a:pt x="799" y="82"/>
                    <a:pt x="799" y="212"/>
                  </a:cubicBezTo>
                  <a:cubicBezTo>
                    <a:pt x="799" y="538"/>
                    <a:pt x="799" y="538"/>
                    <a:pt x="799" y="538"/>
                  </a:cubicBezTo>
                  <a:cubicBezTo>
                    <a:pt x="720" y="538"/>
                    <a:pt x="720" y="538"/>
                    <a:pt x="720" y="538"/>
                  </a:cubicBezTo>
                  <a:cubicBezTo>
                    <a:pt x="720" y="230"/>
                    <a:pt x="720" y="230"/>
                    <a:pt x="720" y="230"/>
                  </a:cubicBezTo>
                  <a:cubicBezTo>
                    <a:pt x="720" y="129"/>
                    <a:pt x="669" y="72"/>
                    <a:pt x="584" y="72"/>
                  </a:cubicBezTo>
                  <a:cubicBezTo>
                    <a:pt x="504" y="72"/>
                    <a:pt x="439" y="131"/>
                    <a:pt x="439" y="235"/>
                  </a:cubicBezTo>
                  <a:cubicBezTo>
                    <a:pt x="439" y="538"/>
                    <a:pt x="439" y="538"/>
                    <a:pt x="439" y="538"/>
                  </a:cubicBezTo>
                  <a:cubicBezTo>
                    <a:pt x="361" y="538"/>
                    <a:pt x="361" y="538"/>
                    <a:pt x="361" y="538"/>
                  </a:cubicBezTo>
                  <a:cubicBezTo>
                    <a:pt x="361" y="228"/>
                    <a:pt x="361" y="228"/>
                    <a:pt x="361" y="228"/>
                  </a:cubicBezTo>
                  <a:cubicBezTo>
                    <a:pt x="361" y="130"/>
                    <a:pt x="309" y="72"/>
                    <a:pt x="225" y="72"/>
                  </a:cubicBezTo>
                  <a:cubicBezTo>
                    <a:pt x="142" y="72"/>
                    <a:pt x="78" y="141"/>
                    <a:pt x="78" y="238"/>
                  </a:cubicBezTo>
                  <a:cubicBezTo>
                    <a:pt x="78" y="538"/>
                    <a:pt x="78" y="538"/>
                    <a:pt x="78" y="538"/>
                  </a:cubicBezTo>
                  <a:cubicBezTo>
                    <a:pt x="0" y="538"/>
                    <a:pt x="0" y="538"/>
                    <a:pt x="0" y="538"/>
                  </a:cubicBezTo>
                  <a:lnTo>
                    <a:pt x="0"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23" name="Freeform 17"/>
            <p:cNvSpPr>
              <a:spLocks/>
            </p:cNvSpPr>
            <p:nvPr/>
          </p:nvSpPr>
          <p:spPr bwMode="auto">
            <a:xfrm>
              <a:off x="1571625" y="1903413"/>
              <a:ext cx="220663" cy="257175"/>
            </a:xfrm>
            <a:custGeom>
              <a:avLst/>
              <a:gdLst>
                <a:gd name="T0" fmla="*/ 0 w 460"/>
                <a:gd name="T1" fmla="*/ 327 h 537"/>
                <a:gd name="T2" fmla="*/ 0 w 460"/>
                <a:gd name="T3" fmla="*/ 0 h 537"/>
                <a:gd name="T4" fmla="*/ 79 w 460"/>
                <a:gd name="T5" fmla="*/ 0 h 537"/>
                <a:gd name="T6" fmla="*/ 79 w 460"/>
                <a:gd name="T7" fmla="*/ 307 h 537"/>
                <a:gd name="T8" fmla="*/ 225 w 460"/>
                <a:gd name="T9" fmla="*/ 466 h 537"/>
                <a:gd name="T10" fmla="*/ 382 w 460"/>
                <a:gd name="T11" fmla="*/ 301 h 537"/>
                <a:gd name="T12" fmla="*/ 382 w 460"/>
                <a:gd name="T13" fmla="*/ 0 h 537"/>
                <a:gd name="T14" fmla="*/ 460 w 460"/>
                <a:gd name="T15" fmla="*/ 0 h 537"/>
                <a:gd name="T16" fmla="*/ 460 w 460"/>
                <a:gd name="T17" fmla="*/ 526 h 537"/>
                <a:gd name="T18" fmla="*/ 382 w 460"/>
                <a:gd name="T19" fmla="*/ 526 h 537"/>
                <a:gd name="T20" fmla="*/ 382 w 460"/>
                <a:gd name="T21" fmla="*/ 434 h 537"/>
                <a:gd name="T22" fmla="*/ 202 w 460"/>
                <a:gd name="T23" fmla="*/ 537 h 537"/>
                <a:gd name="T24" fmla="*/ 0 w 460"/>
                <a:gd name="T25" fmla="*/ 32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37">
                  <a:moveTo>
                    <a:pt x="0" y="327"/>
                  </a:moveTo>
                  <a:cubicBezTo>
                    <a:pt x="0" y="0"/>
                    <a:pt x="0" y="0"/>
                    <a:pt x="0" y="0"/>
                  </a:cubicBezTo>
                  <a:cubicBezTo>
                    <a:pt x="79" y="0"/>
                    <a:pt x="79" y="0"/>
                    <a:pt x="79" y="0"/>
                  </a:cubicBezTo>
                  <a:cubicBezTo>
                    <a:pt x="79" y="307"/>
                    <a:pt x="79" y="307"/>
                    <a:pt x="79" y="307"/>
                  </a:cubicBezTo>
                  <a:cubicBezTo>
                    <a:pt x="79" y="405"/>
                    <a:pt x="132" y="466"/>
                    <a:pt x="225" y="466"/>
                  </a:cubicBezTo>
                  <a:cubicBezTo>
                    <a:pt x="314" y="466"/>
                    <a:pt x="382" y="400"/>
                    <a:pt x="382" y="301"/>
                  </a:cubicBezTo>
                  <a:cubicBezTo>
                    <a:pt x="382" y="0"/>
                    <a:pt x="382" y="0"/>
                    <a:pt x="382" y="0"/>
                  </a:cubicBezTo>
                  <a:cubicBezTo>
                    <a:pt x="460" y="0"/>
                    <a:pt x="460" y="0"/>
                    <a:pt x="460" y="0"/>
                  </a:cubicBezTo>
                  <a:cubicBezTo>
                    <a:pt x="460" y="526"/>
                    <a:pt x="460" y="526"/>
                    <a:pt x="460" y="526"/>
                  </a:cubicBezTo>
                  <a:cubicBezTo>
                    <a:pt x="382" y="526"/>
                    <a:pt x="382" y="526"/>
                    <a:pt x="382" y="526"/>
                  </a:cubicBezTo>
                  <a:cubicBezTo>
                    <a:pt x="382" y="434"/>
                    <a:pt x="382" y="434"/>
                    <a:pt x="382" y="434"/>
                  </a:cubicBezTo>
                  <a:cubicBezTo>
                    <a:pt x="347" y="492"/>
                    <a:pt x="293" y="537"/>
                    <a:pt x="202" y="537"/>
                  </a:cubicBezTo>
                  <a:cubicBezTo>
                    <a:pt x="75" y="537"/>
                    <a:pt x="0" y="452"/>
                    <a:pt x="0" y="3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24" name="Freeform 18"/>
            <p:cNvSpPr>
              <a:spLocks/>
            </p:cNvSpPr>
            <p:nvPr/>
          </p:nvSpPr>
          <p:spPr bwMode="auto">
            <a:xfrm>
              <a:off x="1876425" y="1898650"/>
              <a:ext cx="219075" cy="257175"/>
            </a:xfrm>
            <a:custGeom>
              <a:avLst/>
              <a:gdLst>
                <a:gd name="T0" fmla="*/ 0 w 460"/>
                <a:gd name="T1" fmla="*/ 12 h 538"/>
                <a:gd name="T2" fmla="*/ 79 w 460"/>
                <a:gd name="T3" fmla="*/ 12 h 538"/>
                <a:gd name="T4" fmla="*/ 79 w 460"/>
                <a:gd name="T5" fmla="*/ 103 h 538"/>
                <a:gd name="T6" fmla="*/ 259 w 460"/>
                <a:gd name="T7" fmla="*/ 0 h 538"/>
                <a:gd name="T8" fmla="*/ 460 w 460"/>
                <a:gd name="T9" fmla="*/ 211 h 538"/>
                <a:gd name="T10" fmla="*/ 460 w 460"/>
                <a:gd name="T11" fmla="*/ 538 h 538"/>
                <a:gd name="T12" fmla="*/ 382 w 460"/>
                <a:gd name="T13" fmla="*/ 538 h 538"/>
                <a:gd name="T14" fmla="*/ 382 w 460"/>
                <a:gd name="T15" fmla="*/ 230 h 538"/>
                <a:gd name="T16" fmla="*/ 236 w 460"/>
                <a:gd name="T17" fmla="*/ 72 h 538"/>
                <a:gd name="T18" fmla="*/ 79 w 460"/>
                <a:gd name="T19" fmla="*/ 237 h 538"/>
                <a:gd name="T20" fmla="*/ 79 w 460"/>
                <a:gd name="T21" fmla="*/ 538 h 538"/>
                <a:gd name="T22" fmla="*/ 0 w 460"/>
                <a:gd name="T23" fmla="*/ 538 h 538"/>
                <a:gd name="T24" fmla="*/ 0 w 460"/>
                <a:gd name="T25" fmla="*/ 1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38">
                  <a:moveTo>
                    <a:pt x="0" y="12"/>
                  </a:moveTo>
                  <a:cubicBezTo>
                    <a:pt x="79" y="12"/>
                    <a:pt x="79" y="12"/>
                    <a:pt x="79" y="12"/>
                  </a:cubicBezTo>
                  <a:cubicBezTo>
                    <a:pt x="79" y="103"/>
                    <a:pt x="79" y="103"/>
                    <a:pt x="79" y="103"/>
                  </a:cubicBezTo>
                  <a:cubicBezTo>
                    <a:pt x="113" y="46"/>
                    <a:pt x="168" y="0"/>
                    <a:pt x="259" y="0"/>
                  </a:cubicBezTo>
                  <a:cubicBezTo>
                    <a:pt x="386" y="0"/>
                    <a:pt x="460" y="86"/>
                    <a:pt x="460" y="211"/>
                  </a:cubicBezTo>
                  <a:cubicBezTo>
                    <a:pt x="460" y="538"/>
                    <a:pt x="460" y="538"/>
                    <a:pt x="460" y="538"/>
                  </a:cubicBezTo>
                  <a:cubicBezTo>
                    <a:pt x="382" y="538"/>
                    <a:pt x="382" y="538"/>
                    <a:pt x="382" y="538"/>
                  </a:cubicBezTo>
                  <a:cubicBezTo>
                    <a:pt x="382" y="230"/>
                    <a:pt x="382" y="230"/>
                    <a:pt x="382" y="230"/>
                  </a:cubicBezTo>
                  <a:cubicBezTo>
                    <a:pt x="382" y="133"/>
                    <a:pt x="329" y="72"/>
                    <a:pt x="236" y="72"/>
                  </a:cubicBezTo>
                  <a:cubicBezTo>
                    <a:pt x="146" y="72"/>
                    <a:pt x="79" y="138"/>
                    <a:pt x="79" y="237"/>
                  </a:cubicBezTo>
                  <a:cubicBezTo>
                    <a:pt x="79" y="538"/>
                    <a:pt x="79" y="538"/>
                    <a:pt x="79" y="538"/>
                  </a:cubicBezTo>
                  <a:cubicBezTo>
                    <a:pt x="0" y="538"/>
                    <a:pt x="0" y="538"/>
                    <a:pt x="0" y="538"/>
                  </a:cubicBezTo>
                  <a:lnTo>
                    <a:pt x="0"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25" name="Freeform 19"/>
            <p:cNvSpPr>
              <a:spLocks noEditPoints="1"/>
            </p:cNvSpPr>
            <p:nvPr/>
          </p:nvSpPr>
          <p:spPr bwMode="auto">
            <a:xfrm>
              <a:off x="2160588" y="1898650"/>
              <a:ext cx="238125" cy="261938"/>
            </a:xfrm>
            <a:custGeom>
              <a:avLst/>
              <a:gdLst>
                <a:gd name="T0" fmla="*/ 0 w 498"/>
                <a:gd name="T1" fmla="*/ 276 h 550"/>
                <a:gd name="T2" fmla="*/ 0 w 498"/>
                <a:gd name="T3" fmla="*/ 274 h 550"/>
                <a:gd name="T4" fmla="*/ 253 w 498"/>
                <a:gd name="T5" fmla="*/ 0 h 550"/>
                <a:gd name="T6" fmla="*/ 498 w 498"/>
                <a:gd name="T7" fmla="*/ 278 h 550"/>
                <a:gd name="T8" fmla="*/ 497 w 498"/>
                <a:gd name="T9" fmla="*/ 304 h 550"/>
                <a:gd name="T10" fmla="*/ 79 w 498"/>
                <a:gd name="T11" fmla="*/ 304 h 550"/>
                <a:gd name="T12" fmla="*/ 265 w 498"/>
                <a:gd name="T13" fmla="*/ 482 h 550"/>
                <a:gd name="T14" fmla="*/ 431 w 498"/>
                <a:gd name="T15" fmla="*/ 408 h 550"/>
                <a:gd name="T16" fmla="*/ 480 w 498"/>
                <a:gd name="T17" fmla="*/ 452 h 550"/>
                <a:gd name="T18" fmla="*/ 263 w 498"/>
                <a:gd name="T19" fmla="*/ 550 h 550"/>
                <a:gd name="T20" fmla="*/ 0 w 498"/>
                <a:gd name="T21" fmla="*/ 276 h 550"/>
                <a:gd name="T22" fmla="*/ 419 w 498"/>
                <a:gd name="T23" fmla="*/ 246 h 550"/>
                <a:gd name="T24" fmla="*/ 250 w 498"/>
                <a:gd name="T25" fmla="*/ 67 h 550"/>
                <a:gd name="T26" fmla="*/ 79 w 498"/>
                <a:gd name="T27" fmla="*/ 246 h 550"/>
                <a:gd name="T28" fmla="*/ 419 w 498"/>
                <a:gd name="T29" fmla="*/ 24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8" h="550">
                  <a:moveTo>
                    <a:pt x="0" y="276"/>
                  </a:moveTo>
                  <a:cubicBezTo>
                    <a:pt x="0" y="274"/>
                    <a:pt x="0" y="274"/>
                    <a:pt x="0" y="274"/>
                  </a:cubicBezTo>
                  <a:cubicBezTo>
                    <a:pt x="0" y="123"/>
                    <a:pt x="107" y="0"/>
                    <a:pt x="253" y="0"/>
                  </a:cubicBezTo>
                  <a:cubicBezTo>
                    <a:pt x="408" y="0"/>
                    <a:pt x="498" y="125"/>
                    <a:pt x="498" y="278"/>
                  </a:cubicBezTo>
                  <a:cubicBezTo>
                    <a:pt x="498" y="289"/>
                    <a:pt x="498" y="295"/>
                    <a:pt x="497" y="304"/>
                  </a:cubicBezTo>
                  <a:cubicBezTo>
                    <a:pt x="79" y="304"/>
                    <a:pt x="79" y="304"/>
                    <a:pt x="79" y="304"/>
                  </a:cubicBezTo>
                  <a:cubicBezTo>
                    <a:pt x="91" y="418"/>
                    <a:pt x="171" y="482"/>
                    <a:pt x="265" y="482"/>
                  </a:cubicBezTo>
                  <a:cubicBezTo>
                    <a:pt x="337" y="482"/>
                    <a:pt x="388" y="453"/>
                    <a:pt x="431" y="408"/>
                  </a:cubicBezTo>
                  <a:cubicBezTo>
                    <a:pt x="480" y="452"/>
                    <a:pt x="480" y="452"/>
                    <a:pt x="480" y="452"/>
                  </a:cubicBezTo>
                  <a:cubicBezTo>
                    <a:pt x="427" y="511"/>
                    <a:pt x="363" y="550"/>
                    <a:pt x="263" y="550"/>
                  </a:cubicBezTo>
                  <a:cubicBezTo>
                    <a:pt x="118" y="550"/>
                    <a:pt x="0" y="439"/>
                    <a:pt x="0" y="276"/>
                  </a:cubicBezTo>
                  <a:close/>
                  <a:moveTo>
                    <a:pt x="419" y="246"/>
                  </a:moveTo>
                  <a:cubicBezTo>
                    <a:pt x="410" y="150"/>
                    <a:pt x="355" y="67"/>
                    <a:pt x="250" y="67"/>
                  </a:cubicBezTo>
                  <a:cubicBezTo>
                    <a:pt x="159" y="67"/>
                    <a:pt x="90" y="143"/>
                    <a:pt x="79" y="246"/>
                  </a:cubicBezTo>
                  <a:lnTo>
                    <a:pt x="419" y="2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26" name="Freeform 20"/>
            <p:cNvSpPr>
              <a:spLocks/>
            </p:cNvSpPr>
            <p:nvPr/>
          </p:nvSpPr>
          <p:spPr bwMode="auto">
            <a:xfrm>
              <a:off x="2463800" y="1897063"/>
              <a:ext cx="141288" cy="258763"/>
            </a:xfrm>
            <a:custGeom>
              <a:avLst/>
              <a:gdLst>
                <a:gd name="T0" fmla="*/ 0 w 294"/>
                <a:gd name="T1" fmla="*/ 14 h 540"/>
                <a:gd name="T2" fmla="*/ 79 w 294"/>
                <a:gd name="T3" fmla="*/ 14 h 540"/>
                <a:gd name="T4" fmla="*/ 79 w 294"/>
                <a:gd name="T5" fmla="*/ 151 h 540"/>
                <a:gd name="T6" fmla="*/ 294 w 294"/>
                <a:gd name="T7" fmla="*/ 4 h 540"/>
                <a:gd name="T8" fmla="*/ 294 w 294"/>
                <a:gd name="T9" fmla="*/ 89 h 540"/>
                <a:gd name="T10" fmla="*/ 288 w 294"/>
                <a:gd name="T11" fmla="*/ 89 h 540"/>
                <a:gd name="T12" fmla="*/ 79 w 294"/>
                <a:gd name="T13" fmla="*/ 330 h 540"/>
                <a:gd name="T14" fmla="*/ 79 w 294"/>
                <a:gd name="T15" fmla="*/ 540 h 540"/>
                <a:gd name="T16" fmla="*/ 0 w 294"/>
                <a:gd name="T17" fmla="*/ 540 h 540"/>
                <a:gd name="T18" fmla="*/ 0 w 294"/>
                <a:gd name="T19" fmla="*/ 14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4" h="540">
                  <a:moveTo>
                    <a:pt x="0" y="14"/>
                  </a:moveTo>
                  <a:cubicBezTo>
                    <a:pt x="79" y="14"/>
                    <a:pt x="79" y="14"/>
                    <a:pt x="79" y="14"/>
                  </a:cubicBezTo>
                  <a:cubicBezTo>
                    <a:pt x="79" y="151"/>
                    <a:pt x="79" y="151"/>
                    <a:pt x="79" y="151"/>
                  </a:cubicBezTo>
                  <a:cubicBezTo>
                    <a:pt x="118" y="63"/>
                    <a:pt x="194" y="0"/>
                    <a:pt x="294" y="4"/>
                  </a:cubicBezTo>
                  <a:cubicBezTo>
                    <a:pt x="294" y="89"/>
                    <a:pt x="294" y="89"/>
                    <a:pt x="294" y="89"/>
                  </a:cubicBezTo>
                  <a:cubicBezTo>
                    <a:pt x="288" y="89"/>
                    <a:pt x="288" y="89"/>
                    <a:pt x="288" y="89"/>
                  </a:cubicBezTo>
                  <a:cubicBezTo>
                    <a:pt x="173" y="89"/>
                    <a:pt x="79" y="171"/>
                    <a:pt x="79" y="330"/>
                  </a:cubicBezTo>
                  <a:cubicBezTo>
                    <a:pt x="79" y="540"/>
                    <a:pt x="79" y="540"/>
                    <a:pt x="79" y="540"/>
                  </a:cubicBezTo>
                  <a:cubicBezTo>
                    <a:pt x="0" y="540"/>
                    <a:pt x="0" y="540"/>
                    <a:pt x="0" y="540"/>
                  </a:cubicBezTo>
                  <a:lnTo>
                    <a:pt x="0" y="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27" name="Freeform 21"/>
            <p:cNvSpPr>
              <a:spLocks/>
            </p:cNvSpPr>
            <p:nvPr/>
          </p:nvSpPr>
          <p:spPr bwMode="auto">
            <a:xfrm>
              <a:off x="2660650" y="1898650"/>
              <a:ext cx="220663" cy="257175"/>
            </a:xfrm>
            <a:custGeom>
              <a:avLst/>
              <a:gdLst>
                <a:gd name="T0" fmla="*/ 0 w 460"/>
                <a:gd name="T1" fmla="*/ 12 h 538"/>
                <a:gd name="T2" fmla="*/ 78 w 460"/>
                <a:gd name="T3" fmla="*/ 12 h 538"/>
                <a:gd name="T4" fmla="*/ 78 w 460"/>
                <a:gd name="T5" fmla="*/ 103 h 538"/>
                <a:gd name="T6" fmla="*/ 259 w 460"/>
                <a:gd name="T7" fmla="*/ 0 h 538"/>
                <a:gd name="T8" fmla="*/ 460 w 460"/>
                <a:gd name="T9" fmla="*/ 211 h 538"/>
                <a:gd name="T10" fmla="*/ 460 w 460"/>
                <a:gd name="T11" fmla="*/ 538 h 538"/>
                <a:gd name="T12" fmla="*/ 382 w 460"/>
                <a:gd name="T13" fmla="*/ 538 h 538"/>
                <a:gd name="T14" fmla="*/ 382 w 460"/>
                <a:gd name="T15" fmla="*/ 230 h 538"/>
                <a:gd name="T16" fmla="*/ 236 w 460"/>
                <a:gd name="T17" fmla="*/ 72 h 538"/>
                <a:gd name="T18" fmla="*/ 78 w 460"/>
                <a:gd name="T19" fmla="*/ 237 h 538"/>
                <a:gd name="T20" fmla="*/ 78 w 460"/>
                <a:gd name="T21" fmla="*/ 538 h 538"/>
                <a:gd name="T22" fmla="*/ 0 w 460"/>
                <a:gd name="T23" fmla="*/ 538 h 538"/>
                <a:gd name="T24" fmla="*/ 0 w 460"/>
                <a:gd name="T25" fmla="*/ 12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0" h="538">
                  <a:moveTo>
                    <a:pt x="0" y="12"/>
                  </a:moveTo>
                  <a:cubicBezTo>
                    <a:pt x="78" y="12"/>
                    <a:pt x="78" y="12"/>
                    <a:pt x="78" y="12"/>
                  </a:cubicBezTo>
                  <a:cubicBezTo>
                    <a:pt x="78" y="103"/>
                    <a:pt x="78" y="103"/>
                    <a:pt x="78" y="103"/>
                  </a:cubicBezTo>
                  <a:cubicBezTo>
                    <a:pt x="113" y="46"/>
                    <a:pt x="168" y="0"/>
                    <a:pt x="259" y="0"/>
                  </a:cubicBezTo>
                  <a:cubicBezTo>
                    <a:pt x="386" y="0"/>
                    <a:pt x="460" y="86"/>
                    <a:pt x="460" y="211"/>
                  </a:cubicBezTo>
                  <a:cubicBezTo>
                    <a:pt x="460" y="538"/>
                    <a:pt x="460" y="538"/>
                    <a:pt x="460" y="538"/>
                  </a:cubicBezTo>
                  <a:cubicBezTo>
                    <a:pt x="382" y="538"/>
                    <a:pt x="382" y="538"/>
                    <a:pt x="382" y="538"/>
                  </a:cubicBezTo>
                  <a:cubicBezTo>
                    <a:pt x="382" y="230"/>
                    <a:pt x="382" y="230"/>
                    <a:pt x="382" y="230"/>
                  </a:cubicBezTo>
                  <a:cubicBezTo>
                    <a:pt x="382" y="133"/>
                    <a:pt x="329" y="72"/>
                    <a:pt x="236" y="72"/>
                  </a:cubicBezTo>
                  <a:cubicBezTo>
                    <a:pt x="146" y="72"/>
                    <a:pt x="78" y="138"/>
                    <a:pt x="78" y="237"/>
                  </a:cubicBezTo>
                  <a:cubicBezTo>
                    <a:pt x="78" y="538"/>
                    <a:pt x="78" y="538"/>
                    <a:pt x="78" y="538"/>
                  </a:cubicBezTo>
                  <a:cubicBezTo>
                    <a:pt x="0" y="538"/>
                    <a:pt x="0" y="538"/>
                    <a:pt x="0" y="538"/>
                  </a:cubicBezTo>
                  <a:lnTo>
                    <a:pt x="0"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28" name="Freeform 22"/>
            <p:cNvSpPr>
              <a:spLocks noEditPoints="1"/>
            </p:cNvSpPr>
            <p:nvPr/>
          </p:nvSpPr>
          <p:spPr bwMode="auto">
            <a:xfrm>
              <a:off x="2946400" y="1898650"/>
              <a:ext cx="238125" cy="261938"/>
            </a:xfrm>
            <a:custGeom>
              <a:avLst/>
              <a:gdLst>
                <a:gd name="T0" fmla="*/ 0 w 498"/>
                <a:gd name="T1" fmla="*/ 276 h 550"/>
                <a:gd name="T2" fmla="*/ 0 w 498"/>
                <a:gd name="T3" fmla="*/ 274 h 550"/>
                <a:gd name="T4" fmla="*/ 252 w 498"/>
                <a:gd name="T5" fmla="*/ 0 h 550"/>
                <a:gd name="T6" fmla="*/ 498 w 498"/>
                <a:gd name="T7" fmla="*/ 278 h 550"/>
                <a:gd name="T8" fmla="*/ 497 w 498"/>
                <a:gd name="T9" fmla="*/ 304 h 550"/>
                <a:gd name="T10" fmla="*/ 79 w 498"/>
                <a:gd name="T11" fmla="*/ 304 h 550"/>
                <a:gd name="T12" fmla="*/ 265 w 498"/>
                <a:gd name="T13" fmla="*/ 482 h 550"/>
                <a:gd name="T14" fmla="*/ 431 w 498"/>
                <a:gd name="T15" fmla="*/ 408 h 550"/>
                <a:gd name="T16" fmla="*/ 480 w 498"/>
                <a:gd name="T17" fmla="*/ 452 h 550"/>
                <a:gd name="T18" fmla="*/ 263 w 498"/>
                <a:gd name="T19" fmla="*/ 550 h 550"/>
                <a:gd name="T20" fmla="*/ 0 w 498"/>
                <a:gd name="T21" fmla="*/ 276 h 550"/>
                <a:gd name="T22" fmla="*/ 419 w 498"/>
                <a:gd name="T23" fmla="*/ 246 h 550"/>
                <a:gd name="T24" fmla="*/ 250 w 498"/>
                <a:gd name="T25" fmla="*/ 67 h 550"/>
                <a:gd name="T26" fmla="*/ 79 w 498"/>
                <a:gd name="T27" fmla="*/ 246 h 550"/>
                <a:gd name="T28" fmla="*/ 419 w 498"/>
                <a:gd name="T29" fmla="*/ 24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8" h="550">
                  <a:moveTo>
                    <a:pt x="0" y="276"/>
                  </a:moveTo>
                  <a:cubicBezTo>
                    <a:pt x="0" y="274"/>
                    <a:pt x="0" y="274"/>
                    <a:pt x="0" y="274"/>
                  </a:cubicBezTo>
                  <a:cubicBezTo>
                    <a:pt x="0" y="123"/>
                    <a:pt x="107" y="0"/>
                    <a:pt x="252" y="0"/>
                  </a:cubicBezTo>
                  <a:cubicBezTo>
                    <a:pt x="408" y="0"/>
                    <a:pt x="498" y="125"/>
                    <a:pt x="498" y="278"/>
                  </a:cubicBezTo>
                  <a:cubicBezTo>
                    <a:pt x="498" y="289"/>
                    <a:pt x="498" y="295"/>
                    <a:pt x="497" y="304"/>
                  </a:cubicBezTo>
                  <a:cubicBezTo>
                    <a:pt x="79" y="304"/>
                    <a:pt x="79" y="304"/>
                    <a:pt x="79" y="304"/>
                  </a:cubicBezTo>
                  <a:cubicBezTo>
                    <a:pt x="91" y="418"/>
                    <a:pt x="171" y="482"/>
                    <a:pt x="265" y="482"/>
                  </a:cubicBezTo>
                  <a:cubicBezTo>
                    <a:pt x="337" y="482"/>
                    <a:pt x="388" y="453"/>
                    <a:pt x="431" y="408"/>
                  </a:cubicBezTo>
                  <a:cubicBezTo>
                    <a:pt x="480" y="452"/>
                    <a:pt x="480" y="452"/>
                    <a:pt x="480" y="452"/>
                  </a:cubicBezTo>
                  <a:cubicBezTo>
                    <a:pt x="427" y="511"/>
                    <a:pt x="363" y="550"/>
                    <a:pt x="263" y="550"/>
                  </a:cubicBezTo>
                  <a:cubicBezTo>
                    <a:pt x="118" y="550"/>
                    <a:pt x="0" y="439"/>
                    <a:pt x="0" y="276"/>
                  </a:cubicBezTo>
                  <a:close/>
                  <a:moveTo>
                    <a:pt x="419" y="246"/>
                  </a:moveTo>
                  <a:cubicBezTo>
                    <a:pt x="410" y="150"/>
                    <a:pt x="355" y="67"/>
                    <a:pt x="250" y="67"/>
                  </a:cubicBezTo>
                  <a:cubicBezTo>
                    <a:pt x="159" y="67"/>
                    <a:pt x="90" y="143"/>
                    <a:pt x="79" y="246"/>
                  </a:cubicBezTo>
                  <a:lnTo>
                    <a:pt x="419" y="2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29" name="Freeform 23"/>
            <p:cNvSpPr>
              <a:spLocks/>
            </p:cNvSpPr>
            <p:nvPr/>
          </p:nvSpPr>
          <p:spPr bwMode="auto">
            <a:xfrm>
              <a:off x="3228975" y="1898650"/>
              <a:ext cx="193675" cy="261938"/>
            </a:xfrm>
            <a:custGeom>
              <a:avLst/>
              <a:gdLst>
                <a:gd name="T0" fmla="*/ 0 w 405"/>
                <a:gd name="T1" fmla="*/ 469 h 546"/>
                <a:gd name="T2" fmla="*/ 39 w 405"/>
                <a:gd name="T3" fmla="*/ 413 h 546"/>
                <a:gd name="T4" fmla="*/ 222 w 405"/>
                <a:gd name="T5" fmla="*/ 480 h 546"/>
                <a:gd name="T6" fmla="*/ 331 w 405"/>
                <a:gd name="T7" fmla="*/ 397 h 546"/>
                <a:gd name="T8" fmla="*/ 331 w 405"/>
                <a:gd name="T9" fmla="*/ 395 h 546"/>
                <a:gd name="T10" fmla="*/ 199 w 405"/>
                <a:gd name="T11" fmla="*/ 302 h 546"/>
                <a:gd name="T12" fmla="*/ 25 w 405"/>
                <a:gd name="T13" fmla="*/ 153 h 546"/>
                <a:gd name="T14" fmla="*/ 25 w 405"/>
                <a:gd name="T15" fmla="*/ 151 h 546"/>
                <a:gd name="T16" fmla="*/ 204 w 405"/>
                <a:gd name="T17" fmla="*/ 0 h 546"/>
                <a:gd name="T18" fmla="*/ 394 w 405"/>
                <a:gd name="T19" fmla="*/ 58 h 546"/>
                <a:gd name="T20" fmla="*/ 358 w 405"/>
                <a:gd name="T21" fmla="*/ 117 h 546"/>
                <a:gd name="T22" fmla="*/ 202 w 405"/>
                <a:gd name="T23" fmla="*/ 67 h 546"/>
                <a:gd name="T24" fmla="*/ 101 w 405"/>
                <a:gd name="T25" fmla="*/ 143 h 546"/>
                <a:gd name="T26" fmla="*/ 101 w 405"/>
                <a:gd name="T27" fmla="*/ 145 h 546"/>
                <a:gd name="T28" fmla="*/ 236 w 405"/>
                <a:gd name="T29" fmla="*/ 236 h 546"/>
                <a:gd name="T30" fmla="*/ 405 w 405"/>
                <a:gd name="T31" fmla="*/ 386 h 546"/>
                <a:gd name="T32" fmla="*/ 405 w 405"/>
                <a:gd name="T33" fmla="*/ 388 h 546"/>
                <a:gd name="T34" fmla="*/ 218 w 405"/>
                <a:gd name="T35" fmla="*/ 546 h 546"/>
                <a:gd name="T36" fmla="*/ 0 w 405"/>
                <a:gd name="T37" fmla="*/ 469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5" h="546">
                  <a:moveTo>
                    <a:pt x="0" y="469"/>
                  </a:moveTo>
                  <a:cubicBezTo>
                    <a:pt x="39" y="413"/>
                    <a:pt x="39" y="413"/>
                    <a:pt x="39" y="413"/>
                  </a:cubicBezTo>
                  <a:cubicBezTo>
                    <a:pt x="96" y="456"/>
                    <a:pt x="160" y="480"/>
                    <a:pt x="222" y="480"/>
                  </a:cubicBezTo>
                  <a:cubicBezTo>
                    <a:pt x="285" y="480"/>
                    <a:pt x="331" y="448"/>
                    <a:pt x="331" y="397"/>
                  </a:cubicBezTo>
                  <a:cubicBezTo>
                    <a:pt x="331" y="395"/>
                    <a:pt x="331" y="395"/>
                    <a:pt x="331" y="395"/>
                  </a:cubicBezTo>
                  <a:cubicBezTo>
                    <a:pt x="331" y="342"/>
                    <a:pt x="269" y="321"/>
                    <a:pt x="199" y="302"/>
                  </a:cubicBezTo>
                  <a:cubicBezTo>
                    <a:pt x="117" y="278"/>
                    <a:pt x="25" y="250"/>
                    <a:pt x="25" y="153"/>
                  </a:cubicBezTo>
                  <a:cubicBezTo>
                    <a:pt x="25" y="151"/>
                    <a:pt x="25" y="151"/>
                    <a:pt x="25" y="151"/>
                  </a:cubicBezTo>
                  <a:cubicBezTo>
                    <a:pt x="25" y="60"/>
                    <a:pt x="101" y="0"/>
                    <a:pt x="204" y="0"/>
                  </a:cubicBezTo>
                  <a:cubicBezTo>
                    <a:pt x="269" y="0"/>
                    <a:pt x="340" y="23"/>
                    <a:pt x="394" y="58"/>
                  </a:cubicBezTo>
                  <a:cubicBezTo>
                    <a:pt x="358" y="117"/>
                    <a:pt x="358" y="117"/>
                    <a:pt x="358" y="117"/>
                  </a:cubicBezTo>
                  <a:cubicBezTo>
                    <a:pt x="309" y="86"/>
                    <a:pt x="253" y="67"/>
                    <a:pt x="202" y="67"/>
                  </a:cubicBezTo>
                  <a:cubicBezTo>
                    <a:pt x="140" y="67"/>
                    <a:pt x="101" y="99"/>
                    <a:pt x="101" y="143"/>
                  </a:cubicBezTo>
                  <a:cubicBezTo>
                    <a:pt x="101" y="145"/>
                    <a:pt x="101" y="145"/>
                    <a:pt x="101" y="145"/>
                  </a:cubicBezTo>
                  <a:cubicBezTo>
                    <a:pt x="101" y="195"/>
                    <a:pt x="166" y="214"/>
                    <a:pt x="236" y="236"/>
                  </a:cubicBezTo>
                  <a:cubicBezTo>
                    <a:pt x="317" y="260"/>
                    <a:pt x="405" y="292"/>
                    <a:pt x="405" y="386"/>
                  </a:cubicBezTo>
                  <a:cubicBezTo>
                    <a:pt x="405" y="388"/>
                    <a:pt x="405" y="388"/>
                    <a:pt x="405" y="388"/>
                  </a:cubicBezTo>
                  <a:cubicBezTo>
                    <a:pt x="405" y="488"/>
                    <a:pt x="323" y="546"/>
                    <a:pt x="218" y="546"/>
                  </a:cubicBezTo>
                  <a:cubicBezTo>
                    <a:pt x="142" y="546"/>
                    <a:pt x="59" y="517"/>
                    <a:pt x="0" y="46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30" name="Freeform 24"/>
            <p:cNvSpPr>
              <a:spLocks noEditPoints="1"/>
            </p:cNvSpPr>
            <p:nvPr/>
          </p:nvSpPr>
          <p:spPr bwMode="auto">
            <a:xfrm>
              <a:off x="3638550" y="1806575"/>
              <a:ext cx="42863" cy="349250"/>
            </a:xfrm>
            <a:custGeom>
              <a:avLst/>
              <a:gdLst>
                <a:gd name="T0" fmla="*/ 0 w 27"/>
                <a:gd name="T1" fmla="*/ 0 h 220"/>
                <a:gd name="T2" fmla="*/ 27 w 27"/>
                <a:gd name="T3" fmla="*/ 0 h 220"/>
                <a:gd name="T4" fmla="*/ 27 w 27"/>
                <a:gd name="T5" fmla="*/ 26 h 220"/>
                <a:gd name="T6" fmla="*/ 0 w 27"/>
                <a:gd name="T7" fmla="*/ 26 h 220"/>
                <a:gd name="T8" fmla="*/ 0 w 27"/>
                <a:gd name="T9" fmla="*/ 0 h 220"/>
                <a:gd name="T10" fmla="*/ 2 w 27"/>
                <a:gd name="T11" fmla="*/ 61 h 220"/>
                <a:gd name="T12" fmla="*/ 25 w 27"/>
                <a:gd name="T13" fmla="*/ 61 h 220"/>
                <a:gd name="T14" fmla="*/ 25 w 27"/>
                <a:gd name="T15" fmla="*/ 220 h 220"/>
                <a:gd name="T16" fmla="*/ 2 w 27"/>
                <a:gd name="T17" fmla="*/ 220 h 220"/>
                <a:gd name="T18" fmla="*/ 2 w 27"/>
                <a:gd name="T19" fmla="*/ 6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220">
                  <a:moveTo>
                    <a:pt x="0" y="0"/>
                  </a:moveTo>
                  <a:lnTo>
                    <a:pt x="27" y="0"/>
                  </a:lnTo>
                  <a:lnTo>
                    <a:pt x="27" y="26"/>
                  </a:lnTo>
                  <a:lnTo>
                    <a:pt x="0" y="26"/>
                  </a:lnTo>
                  <a:lnTo>
                    <a:pt x="0" y="0"/>
                  </a:lnTo>
                  <a:close/>
                  <a:moveTo>
                    <a:pt x="2" y="61"/>
                  </a:moveTo>
                  <a:lnTo>
                    <a:pt x="25" y="61"/>
                  </a:lnTo>
                  <a:lnTo>
                    <a:pt x="25" y="220"/>
                  </a:lnTo>
                  <a:lnTo>
                    <a:pt x="2" y="220"/>
                  </a:lnTo>
                  <a:lnTo>
                    <a:pt x="2" y="6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31" name="Freeform 25"/>
            <p:cNvSpPr>
              <a:spLocks/>
            </p:cNvSpPr>
            <p:nvPr/>
          </p:nvSpPr>
          <p:spPr bwMode="auto">
            <a:xfrm>
              <a:off x="3743325" y="1827213"/>
              <a:ext cx="152400" cy="331788"/>
            </a:xfrm>
            <a:custGeom>
              <a:avLst/>
              <a:gdLst>
                <a:gd name="T0" fmla="*/ 74 w 319"/>
                <a:gd name="T1" fmla="*/ 546 h 694"/>
                <a:gd name="T2" fmla="*/ 74 w 319"/>
                <a:gd name="T3" fmla="*/ 228 h 694"/>
                <a:gd name="T4" fmla="*/ 0 w 319"/>
                <a:gd name="T5" fmla="*/ 228 h 694"/>
                <a:gd name="T6" fmla="*/ 0 w 319"/>
                <a:gd name="T7" fmla="*/ 159 h 694"/>
                <a:gd name="T8" fmla="*/ 74 w 319"/>
                <a:gd name="T9" fmla="*/ 159 h 694"/>
                <a:gd name="T10" fmla="*/ 74 w 319"/>
                <a:gd name="T11" fmla="*/ 0 h 694"/>
                <a:gd name="T12" fmla="*/ 152 w 319"/>
                <a:gd name="T13" fmla="*/ 0 h 694"/>
                <a:gd name="T14" fmla="*/ 152 w 319"/>
                <a:gd name="T15" fmla="*/ 159 h 694"/>
                <a:gd name="T16" fmla="*/ 319 w 319"/>
                <a:gd name="T17" fmla="*/ 159 h 694"/>
                <a:gd name="T18" fmla="*/ 319 w 319"/>
                <a:gd name="T19" fmla="*/ 228 h 694"/>
                <a:gd name="T20" fmla="*/ 152 w 319"/>
                <a:gd name="T21" fmla="*/ 228 h 694"/>
                <a:gd name="T22" fmla="*/ 152 w 319"/>
                <a:gd name="T23" fmla="*/ 535 h 694"/>
                <a:gd name="T24" fmla="*/ 241 w 319"/>
                <a:gd name="T25" fmla="*/ 623 h 694"/>
                <a:gd name="T26" fmla="*/ 317 w 319"/>
                <a:gd name="T27" fmla="*/ 605 h 694"/>
                <a:gd name="T28" fmla="*/ 317 w 319"/>
                <a:gd name="T29" fmla="*/ 672 h 694"/>
                <a:gd name="T30" fmla="*/ 222 w 319"/>
                <a:gd name="T31" fmla="*/ 694 h 694"/>
                <a:gd name="T32" fmla="*/ 74 w 319"/>
                <a:gd name="T33" fmla="*/ 546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9" h="694">
                  <a:moveTo>
                    <a:pt x="74" y="546"/>
                  </a:moveTo>
                  <a:cubicBezTo>
                    <a:pt x="74" y="228"/>
                    <a:pt x="74" y="228"/>
                    <a:pt x="74" y="228"/>
                  </a:cubicBezTo>
                  <a:cubicBezTo>
                    <a:pt x="0" y="228"/>
                    <a:pt x="0" y="228"/>
                    <a:pt x="0" y="228"/>
                  </a:cubicBezTo>
                  <a:cubicBezTo>
                    <a:pt x="0" y="159"/>
                    <a:pt x="0" y="159"/>
                    <a:pt x="0" y="159"/>
                  </a:cubicBezTo>
                  <a:cubicBezTo>
                    <a:pt x="74" y="159"/>
                    <a:pt x="74" y="159"/>
                    <a:pt x="74" y="159"/>
                  </a:cubicBezTo>
                  <a:cubicBezTo>
                    <a:pt x="74" y="0"/>
                    <a:pt x="74" y="0"/>
                    <a:pt x="74" y="0"/>
                  </a:cubicBezTo>
                  <a:cubicBezTo>
                    <a:pt x="152" y="0"/>
                    <a:pt x="152" y="0"/>
                    <a:pt x="152" y="0"/>
                  </a:cubicBezTo>
                  <a:cubicBezTo>
                    <a:pt x="152" y="159"/>
                    <a:pt x="152" y="159"/>
                    <a:pt x="152" y="159"/>
                  </a:cubicBezTo>
                  <a:cubicBezTo>
                    <a:pt x="319" y="159"/>
                    <a:pt x="319" y="159"/>
                    <a:pt x="319" y="159"/>
                  </a:cubicBezTo>
                  <a:cubicBezTo>
                    <a:pt x="319" y="228"/>
                    <a:pt x="319" y="228"/>
                    <a:pt x="319" y="228"/>
                  </a:cubicBezTo>
                  <a:cubicBezTo>
                    <a:pt x="152" y="228"/>
                    <a:pt x="152" y="228"/>
                    <a:pt x="152" y="228"/>
                  </a:cubicBezTo>
                  <a:cubicBezTo>
                    <a:pt x="152" y="535"/>
                    <a:pt x="152" y="535"/>
                    <a:pt x="152" y="535"/>
                  </a:cubicBezTo>
                  <a:cubicBezTo>
                    <a:pt x="152" y="600"/>
                    <a:pt x="188" y="623"/>
                    <a:pt x="241" y="623"/>
                  </a:cubicBezTo>
                  <a:cubicBezTo>
                    <a:pt x="267" y="623"/>
                    <a:pt x="290" y="618"/>
                    <a:pt x="317" y="605"/>
                  </a:cubicBezTo>
                  <a:cubicBezTo>
                    <a:pt x="317" y="672"/>
                    <a:pt x="317" y="672"/>
                    <a:pt x="317" y="672"/>
                  </a:cubicBezTo>
                  <a:cubicBezTo>
                    <a:pt x="290" y="686"/>
                    <a:pt x="260" y="694"/>
                    <a:pt x="222" y="694"/>
                  </a:cubicBezTo>
                  <a:cubicBezTo>
                    <a:pt x="138" y="694"/>
                    <a:pt x="74" y="653"/>
                    <a:pt x="74" y="54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32" name="Rectangle 26"/>
            <p:cNvSpPr>
              <a:spLocks noChangeArrowheads="1"/>
            </p:cNvSpPr>
            <p:nvPr/>
          </p:nvSpPr>
          <p:spPr bwMode="auto">
            <a:xfrm>
              <a:off x="3952875" y="1989138"/>
              <a:ext cx="134938" cy="396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33" name="Freeform 27"/>
            <p:cNvSpPr>
              <a:spLocks/>
            </p:cNvSpPr>
            <p:nvPr/>
          </p:nvSpPr>
          <p:spPr bwMode="auto">
            <a:xfrm>
              <a:off x="4140200" y="1797050"/>
              <a:ext cx="152400" cy="358775"/>
            </a:xfrm>
            <a:custGeom>
              <a:avLst/>
              <a:gdLst>
                <a:gd name="T0" fmla="*/ 73 w 318"/>
                <a:gd name="T1" fmla="*/ 291 h 748"/>
                <a:gd name="T2" fmla="*/ 0 w 318"/>
                <a:gd name="T3" fmla="*/ 291 h 748"/>
                <a:gd name="T4" fmla="*/ 0 w 318"/>
                <a:gd name="T5" fmla="*/ 223 h 748"/>
                <a:gd name="T6" fmla="*/ 73 w 318"/>
                <a:gd name="T7" fmla="*/ 223 h 748"/>
                <a:gd name="T8" fmla="*/ 73 w 318"/>
                <a:gd name="T9" fmla="*/ 177 h 748"/>
                <a:gd name="T10" fmla="*/ 119 w 318"/>
                <a:gd name="T11" fmla="*/ 41 h 748"/>
                <a:gd name="T12" fmla="*/ 232 w 318"/>
                <a:gd name="T13" fmla="*/ 0 h 748"/>
                <a:gd name="T14" fmla="*/ 318 w 318"/>
                <a:gd name="T15" fmla="*/ 14 h 748"/>
                <a:gd name="T16" fmla="*/ 318 w 318"/>
                <a:gd name="T17" fmla="*/ 82 h 748"/>
                <a:gd name="T18" fmla="*/ 242 w 318"/>
                <a:gd name="T19" fmla="*/ 69 h 748"/>
                <a:gd name="T20" fmla="*/ 150 w 318"/>
                <a:gd name="T21" fmla="*/ 181 h 748"/>
                <a:gd name="T22" fmla="*/ 150 w 318"/>
                <a:gd name="T23" fmla="*/ 224 h 748"/>
                <a:gd name="T24" fmla="*/ 317 w 318"/>
                <a:gd name="T25" fmla="*/ 224 h 748"/>
                <a:gd name="T26" fmla="*/ 317 w 318"/>
                <a:gd name="T27" fmla="*/ 291 h 748"/>
                <a:gd name="T28" fmla="*/ 151 w 318"/>
                <a:gd name="T29" fmla="*/ 291 h 748"/>
                <a:gd name="T30" fmla="*/ 151 w 318"/>
                <a:gd name="T31" fmla="*/ 748 h 748"/>
                <a:gd name="T32" fmla="*/ 73 w 318"/>
                <a:gd name="T33" fmla="*/ 748 h 748"/>
                <a:gd name="T34" fmla="*/ 73 w 318"/>
                <a:gd name="T35" fmla="*/ 291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8" h="748">
                  <a:moveTo>
                    <a:pt x="73" y="291"/>
                  </a:moveTo>
                  <a:cubicBezTo>
                    <a:pt x="0" y="291"/>
                    <a:pt x="0" y="291"/>
                    <a:pt x="0" y="291"/>
                  </a:cubicBezTo>
                  <a:cubicBezTo>
                    <a:pt x="0" y="223"/>
                    <a:pt x="0" y="223"/>
                    <a:pt x="0" y="223"/>
                  </a:cubicBezTo>
                  <a:cubicBezTo>
                    <a:pt x="73" y="223"/>
                    <a:pt x="73" y="223"/>
                    <a:pt x="73" y="223"/>
                  </a:cubicBezTo>
                  <a:cubicBezTo>
                    <a:pt x="73" y="177"/>
                    <a:pt x="73" y="177"/>
                    <a:pt x="73" y="177"/>
                  </a:cubicBezTo>
                  <a:cubicBezTo>
                    <a:pt x="73" y="117"/>
                    <a:pt x="89" y="71"/>
                    <a:pt x="119" y="41"/>
                  </a:cubicBezTo>
                  <a:cubicBezTo>
                    <a:pt x="145" y="15"/>
                    <a:pt x="184" y="0"/>
                    <a:pt x="232" y="0"/>
                  </a:cubicBezTo>
                  <a:cubicBezTo>
                    <a:pt x="268" y="0"/>
                    <a:pt x="293" y="5"/>
                    <a:pt x="318" y="14"/>
                  </a:cubicBezTo>
                  <a:cubicBezTo>
                    <a:pt x="318" y="82"/>
                    <a:pt x="318" y="82"/>
                    <a:pt x="318" y="82"/>
                  </a:cubicBezTo>
                  <a:cubicBezTo>
                    <a:pt x="290" y="74"/>
                    <a:pt x="268" y="69"/>
                    <a:pt x="242" y="69"/>
                  </a:cubicBezTo>
                  <a:cubicBezTo>
                    <a:pt x="181" y="69"/>
                    <a:pt x="150" y="105"/>
                    <a:pt x="150" y="181"/>
                  </a:cubicBezTo>
                  <a:cubicBezTo>
                    <a:pt x="150" y="224"/>
                    <a:pt x="150" y="224"/>
                    <a:pt x="150" y="224"/>
                  </a:cubicBezTo>
                  <a:cubicBezTo>
                    <a:pt x="317" y="224"/>
                    <a:pt x="317" y="224"/>
                    <a:pt x="317" y="224"/>
                  </a:cubicBezTo>
                  <a:cubicBezTo>
                    <a:pt x="317" y="291"/>
                    <a:pt x="317" y="291"/>
                    <a:pt x="317" y="291"/>
                  </a:cubicBezTo>
                  <a:cubicBezTo>
                    <a:pt x="151" y="291"/>
                    <a:pt x="151" y="291"/>
                    <a:pt x="151" y="291"/>
                  </a:cubicBezTo>
                  <a:cubicBezTo>
                    <a:pt x="151" y="748"/>
                    <a:pt x="151" y="748"/>
                    <a:pt x="151" y="748"/>
                  </a:cubicBezTo>
                  <a:cubicBezTo>
                    <a:pt x="73" y="748"/>
                    <a:pt x="73" y="748"/>
                    <a:pt x="73" y="748"/>
                  </a:cubicBezTo>
                  <a:lnTo>
                    <a:pt x="73"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34" name="Freeform 28"/>
            <p:cNvSpPr>
              <a:spLocks noEditPoints="1"/>
            </p:cNvSpPr>
            <p:nvPr/>
          </p:nvSpPr>
          <p:spPr bwMode="auto">
            <a:xfrm>
              <a:off x="4313238" y="1898650"/>
              <a:ext cx="417513" cy="261938"/>
            </a:xfrm>
            <a:custGeom>
              <a:avLst/>
              <a:gdLst>
                <a:gd name="T0" fmla="*/ 0 w 874"/>
                <a:gd name="T1" fmla="*/ 385 h 550"/>
                <a:gd name="T2" fmla="*/ 0 w 874"/>
                <a:gd name="T3" fmla="*/ 383 h 550"/>
                <a:gd name="T4" fmla="*/ 221 w 874"/>
                <a:gd name="T5" fmla="*/ 213 h 550"/>
                <a:gd name="T6" fmla="*/ 377 w 874"/>
                <a:gd name="T7" fmla="*/ 236 h 550"/>
                <a:gd name="T8" fmla="*/ 377 w 874"/>
                <a:gd name="T9" fmla="*/ 217 h 550"/>
                <a:gd name="T10" fmla="*/ 225 w 874"/>
                <a:gd name="T11" fmla="*/ 74 h 550"/>
                <a:gd name="T12" fmla="*/ 70 w 874"/>
                <a:gd name="T13" fmla="*/ 112 h 550"/>
                <a:gd name="T14" fmla="*/ 47 w 874"/>
                <a:gd name="T15" fmla="*/ 48 h 550"/>
                <a:gd name="T16" fmla="*/ 233 w 874"/>
                <a:gd name="T17" fmla="*/ 4 h 550"/>
                <a:gd name="T18" fmla="*/ 427 w 874"/>
                <a:gd name="T19" fmla="*/ 117 h 550"/>
                <a:gd name="T20" fmla="*/ 629 w 874"/>
                <a:gd name="T21" fmla="*/ 0 h 550"/>
                <a:gd name="T22" fmla="*/ 874 w 874"/>
                <a:gd name="T23" fmla="*/ 278 h 550"/>
                <a:gd name="T24" fmla="*/ 872 w 874"/>
                <a:gd name="T25" fmla="*/ 304 h 550"/>
                <a:gd name="T26" fmla="*/ 455 w 874"/>
                <a:gd name="T27" fmla="*/ 304 h 550"/>
                <a:gd name="T28" fmla="*/ 640 w 874"/>
                <a:gd name="T29" fmla="*/ 482 h 550"/>
                <a:gd name="T30" fmla="*/ 806 w 874"/>
                <a:gd name="T31" fmla="*/ 408 h 550"/>
                <a:gd name="T32" fmla="*/ 855 w 874"/>
                <a:gd name="T33" fmla="*/ 452 h 550"/>
                <a:gd name="T34" fmla="*/ 638 w 874"/>
                <a:gd name="T35" fmla="*/ 550 h 550"/>
                <a:gd name="T36" fmla="*/ 429 w 874"/>
                <a:gd name="T37" fmla="*/ 444 h 550"/>
                <a:gd name="T38" fmla="*/ 199 w 874"/>
                <a:gd name="T39" fmla="*/ 549 h 550"/>
                <a:gd name="T40" fmla="*/ 0 w 874"/>
                <a:gd name="T41" fmla="*/ 385 h 550"/>
                <a:gd name="T42" fmla="*/ 397 w 874"/>
                <a:gd name="T43" fmla="*/ 392 h 550"/>
                <a:gd name="T44" fmla="*/ 376 w 874"/>
                <a:gd name="T45" fmla="*/ 293 h 550"/>
                <a:gd name="T46" fmla="*/ 229 w 874"/>
                <a:gd name="T47" fmla="*/ 271 h 550"/>
                <a:gd name="T48" fmla="*/ 79 w 874"/>
                <a:gd name="T49" fmla="*/ 380 h 550"/>
                <a:gd name="T50" fmla="*/ 79 w 874"/>
                <a:gd name="T51" fmla="*/ 382 h 550"/>
                <a:gd name="T52" fmla="*/ 208 w 874"/>
                <a:gd name="T53" fmla="*/ 486 h 550"/>
                <a:gd name="T54" fmla="*/ 397 w 874"/>
                <a:gd name="T55" fmla="*/ 392 h 550"/>
                <a:gd name="T56" fmla="*/ 794 w 874"/>
                <a:gd name="T57" fmla="*/ 246 h 550"/>
                <a:gd name="T58" fmla="*/ 627 w 874"/>
                <a:gd name="T59" fmla="*/ 67 h 550"/>
                <a:gd name="T60" fmla="*/ 454 w 874"/>
                <a:gd name="T61" fmla="*/ 246 h 550"/>
                <a:gd name="T62" fmla="*/ 794 w 874"/>
                <a:gd name="T63" fmla="*/ 24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74" h="550">
                  <a:moveTo>
                    <a:pt x="0" y="385"/>
                  </a:moveTo>
                  <a:cubicBezTo>
                    <a:pt x="0" y="383"/>
                    <a:pt x="0" y="383"/>
                    <a:pt x="0" y="383"/>
                  </a:cubicBezTo>
                  <a:cubicBezTo>
                    <a:pt x="0" y="272"/>
                    <a:pt x="92" y="213"/>
                    <a:pt x="221" y="213"/>
                  </a:cubicBezTo>
                  <a:cubicBezTo>
                    <a:pt x="285" y="213"/>
                    <a:pt x="330" y="222"/>
                    <a:pt x="377" y="236"/>
                  </a:cubicBezTo>
                  <a:cubicBezTo>
                    <a:pt x="377" y="217"/>
                    <a:pt x="377" y="217"/>
                    <a:pt x="377" y="217"/>
                  </a:cubicBezTo>
                  <a:cubicBezTo>
                    <a:pt x="377" y="123"/>
                    <a:pt x="322" y="74"/>
                    <a:pt x="225" y="74"/>
                  </a:cubicBezTo>
                  <a:cubicBezTo>
                    <a:pt x="165" y="74"/>
                    <a:pt x="119" y="90"/>
                    <a:pt x="70" y="112"/>
                  </a:cubicBezTo>
                  <a:cubicBezTo>
                    <a:pt x="47" y="48"/>
                    <a:pt x="47" y="48"/>
                    <a:pt x="47" y="48"/>
                  </a:cubicBezTo>
                  <a:cubicBezTo>
                    <a:pt x="105" y="22"/>
                    <a:pt x="158" y="4"/>
                    <a:pt x="233" y="4"/>
                  </a:cubicBezTo>
                  <a:cubicBezTo>
                    <a:pt x="333" y="4"/>
                    <a:pt x="400" y="42"/>
                    <a:pt x="427" y="117"/>
                  </a:cubicBezTo>
                  <a:cubicBezTo>
                    <a:pt x="469" y="46"/>
                    <a:pt x="542" y="0"/>
                    <a:pt x="629" y="0"/>
                  </a:cubicBezTo>
                  <a:cubicBezTo>
                    <a:pt x="783" y="0"/>
                    <a:pt x="874" y="125"/>
                    <a:pt x="874" y="278"/>
                  </a:cubicBezTo>
                  <a:cubicBezTo>
                    <a:pt x="874" y="289"/>
                    <a:pt x="873" y="295"/>
                    <a:pt x="872" y="304"/>
                  </a:cubicBezTo>
                  <a:cubicBezTo>
                    <a:pt x="455" y="304"/>
                    <a:pt x="455" y="304"/>
                    <a:pt x="455" y="304"/>
                  </a:cubicBezTo>
                  <a:cubicBezTo>
                    <a:pt x="466" y="418"/>
                    <a:pt x="547" y="482"/>
                    <a:pt x="640" y="482"/>
                  </a:cubicBezTo>
                  <a:cubicBezTo>
                    <a:pt x="713" y="482"/>
                    <a:pt x="763" y="453"/>
                    <a:pt x="806" y="408"/>
                  </a:cubicBezTo>
                  <a:cubicBezTo>
                    <a:pt x="855" y="452"/>
                    <a:pt x="855" y="452"/>
                    <a:pt x="855" y="452"/>
                  </a:cubicBezTo>
                  <a:cubicBezTo>
                    <a:pt x="803" y="511"/>
                    <a:pt x="738" y="550"/>
                    <a:pt x="638" y="550"/>
                  </a:cubicBezTo>
                  <a:cubicBezTo>
                    <a:pt x="553" y="550"/>
                    <a:pt x="476" y="511"/>
                    <a:pt x="429" y="444"/>
                  </a:cubicBezTo>
                  <a:cubicBezTo>
                    <a:pt x="373" y="502"/>
                    <a:pt x="296" y="549"/>
                    <a:pt x="199" y="549"/>
                  </a:cubicBezTo>
                  <a:cubicBezTo>
                    <a:pt x="97" y="549"/>
                    <a:pt x="0" y="493"/>
                    <a:pt x="0" y="385"/>
                  </a:cubicBezTo>
                  <a:close/>
                  <a:moveTo>
                    <a:pt x="397" y="392"/>
                  </a:moveTo>
                  <a:cubicBezTo>
                    <a:pt x="385" y="362"/>
                    <a:pt x="378" y="329"/>
                    <a:pt x="376" y="293"/>
                  </a:cubicBezTo>
                  <a:cubicBezTo>
                    <a:pt x="337" y="282"/>
                    <a:pt x="287" y="271"/>
                    <a:pt x="229" y="271"/>
                  </a:cubicBezTo>
                  <a:cubicBezTo>
                    <a:pt x="133" y="271"/>
                    <a:pt x="79" y="314"/>
                    <a:pt x="79" y="380"/>
                  </a:cubicBezTo>
                  <a:cubicBezTo>
                    <a:pt x="79" y="382"/>
                    <a:pt x="79" y="382"/>
                    <a:pt x="79" y="382"/>
                  </a:cubicBezTo>
                  <a:cubicBezTo>
                    <a:pt x="79" y="447"/>
                    <a:pt x="138" y="486"/>
                    <a:pt x="208" y="486"/>
                  </a:cubicBezTo>
                  <a:cubicBezTo>
                    <a:pt x="285" y="486"/>
                    <a:pt x="348" y="447"/>
                    <a:pt x="397" y="392"/>
                  </a:cubicBezTo>
                  <a:close/>
                  <a:moveTo>
                    <a:pt x="794" y="246"/>
                  </a:moveTo>
                  <a:cubicBezTo>
                    <a:pt x="785" y="150"/>
                    <a:pt x="730" y="67"/>
                    <a:pt x="627" y="67"/>
                  </a:cubicBezTo>
                  <a:cubicBezTo>
                    <a:pt x="534" y="67"/>
                    <a:pt x="465" y="143"/>
                    <a:pt x="454" y="246"/>
                  </a:cubicBezTo>
                  <a:lnTo>
                    <a:pt x="794" y="2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35" name="Rectangle 29"/>
            <p:cNvSpPr>
              <a:spLocks noChangeArrowheads="1"/>
            </p:cNvSpPr>
            <p:nvPr/>
          </p:nvSpPr>
          <p:spPr bwMode="auto">
            <a:xfrm>
              <a:off x="4800600" y="1800225"/>
              <a:ext cx="36513" cy="3556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36" name="Rectangle 30"/>
            <p:cNvSpPr>
              <a:spLocks noChangeArrowheads="1"/>
            </p:cNvSpPr>
            <p:nvPr/>
          </p:nvSpPr>
          <p:spPr bwMode="auto">
            <a:xfrm>
              <a:off x="4927600" y="1800225"/>
              <a:ext cx="38100" cy="3556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37" name="Freeform 31"/>
            <p:cNvSpPr>
              <a:spLocks noEditPoints="1"/>
            </p:cNvSpPr>
            <p:nvPr/>
          </p:nvSpPr>
          <p:spPr bwMode="auto">
            <a:xfrm>
              <a:off x="5037138" y="1898650"/>
              <a:ext cx="238125" cy="261938"/>
            </a:xfrm>
            <a:custGeom>
              <a:avLst/>
              <a:gdLst>
                <a:gd name="T0" fmla="*/ 0 w 498"/>
                <a:gd name="T1" fmla="*/ 276 h 550"/>
                <a:gd name="T2" fmla="*/ 0 w 498"/>
                <a:gd name="T3" fmla="*/ 274 h 550"/>
                <a:gd name="T4" fmla="*/ 252 w 498"/>
                <a:gd name="T5" fmla="*/ 0 h 550"/>
                <a:gd name="T6" fmla="*/ 498 w 498"/>
                <a:gd name="T7" fmla="*/ 278 h 550"/>
                <a:gd name="T8" fmla="*/ 497 w 498"/>
                <a:gd name="T9" fmla="*/ 304 h 550"/>
                <a:gd name="T10" fmla="*/ 79 w 498"/>
                <a:gd name="T11" fmla="*/ 304 h 550"/>
                <a:gd name="T12" fmla="*/ 264 w 498"/>
                <a:gd name="T13" fmla="*/ 482 h 550"/>
                <a:gd name="T14" fmla="*/ 430 w 498"/>
                <a:gd name="T15" fmla="*/ 408 h 550"/>
                <a:gd name="T16" fmla="*/ 479 w 498"/>
                <a:gd name="T17" fmla="*/ 452 h 550"/>
                <a:gd name="T18" fmla="*/ 262 w 498"/>
                <a:gd name="T19" fmla="*/ 550 h 550"/>
                <a:gd name="T20" fmla="*/ 0 w 498"/>
                <a:gd name="T21" fmla="*/ 276 h 550"/>
                <a:gd name="T22" fmla="*/ 418 w 498"/>
                <a:gd name="T23" fmla="*/ 246 h 550"/>
                <a:gd name="T24" fmla="*/ 250 w 498"/>
                <a:gd name="T25" fmla="*/ 67 h 550"/>
                <a:gd name="T26" fmla="*/ 79 w 498"/>
                <a:gd name="T27" fmla="*/ 246 h 550"/>
                <a:gd name="T28" fmla="*/ 418 w 498"/>
                <a:gd name="T29" fmla="*/ 24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8" h="550">
                  <a:moveTo>
                    <a:pt x="0" y="276"/>
                  </a:moveTo>
                  <a:cubicBezTo>
                    <a:pt x="0" y="274"/>
                    <a:pt x="0" y="274"/>
                    <a:pt x="0" y="274"/>
                  </a:cubicBezTo>
                  <a:cubicBezTo>
                    <a:pt x="0" y="123"/>
                    <a:pt x="107" y="0"/>
                    <a:pt x="252" y="0"/>
                  </a:cubicBezTo>
                  <a:cubicBezTo>
                    <a:pt x="408" y="0"/>
                    <a:pt x="498" y="125"/>
                    <a:pt x="498" y="278"/>
                  </a:cubicBezTo>
                  <a:cubicBezTo>
                    <a:pt x="498" y="289"/>
                    <a:pt x="498" y="295"/>
                    <a:pt x="497" y="304"/>
                  </a:cubicBezTo>
                  <a:cubicBezTo>
                    <a:pt x="79" y="304"/>
                    <a:pt x="79" y="304"/>
                    <a:pt x="79" y="304"/>
                  </a:cubicBezTo>
                  <a:cubicBezTo>
                    <a:pt x="90" y="418"/>
                    <a:pt x="171" y="482"/>
                    <a:pt x="264" y="482"/>
                  </a:cubicBezTo>
                  <a:cubicBezTo>
                    <a:pt x="337" y="482"/>
                    <a:pt x="388" y="453"/>
                    <a:pt x="430" y="408"/>
                  </a:cubicBezTo>
                  <a:cubicBezTo>
                    <a:pt x="479" y="452"/>
                    <a:pt x="479" y="452"/>
                    <a:pt x="479" y="452"/>
                  </a:cubicBezTo>
                  <a:cubicBezTo>
                    <a:pt x="426" y="511"/>
                    <a:pt x="362" y="550"/>
                    <a:pt x="262" y="550"/>
                  </a:cubicBezTo>
                  <a:cubicBezTo>
                    <a:pt x="118" y="550"/>
                    <a:pt x="0" y="439"/>
                    <a:pt x="0" y="276"/>
                  </a:cubicBezTo>
                  <a:close/>
                  <a:moveTo>
                    <a:pt x="418" y="246"/>
                  </a:moveTo>
                  <a:cubicBezTo>
                    <a:pt x="410" y="150"/>
                    <a:pt x="355" y="67"/>
                    <a:pt x="250" y="67"/>
                  </a:cubicBezTo>
                  <a:cubicBezTo>
                    <a:pt x="158" y="67"/>
                    <a:pt x="89" y="143"/>
                    <a:pt x="79" y="246"/>
                  </a:cubicBezTo>
                  <a:lnTo>
                    <a:pt x="418" y="2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38" name="Freeform 32"/>
            <p:cNvSpPr>
              <a:spLocks/>
            </p:cNvSpPr>
            <p:nvPr/>
          </p:nvSpPr>
          <p:spPr bwMode="auto">
            <a:xfrm>
              <a:off x="5319713" y="1898650"/>
              <a:ext cx="193675" cy="261938"/>
            </a:xfrm>
            <a:custGeom>
              <a:avLst/>
              <a:gdLst>
                <a:gd name="T0" fmla="*/ 0 w 406"/>
                <a:gd name="T1" fmla="*/ 469 h 546"/>
                <a:gd name="T2" fmla="*/ 40 w 406"/>
                <a:gd name="T3" fmla="*/ 413 h 546"/>
                <a:gd name="T4" fmla="*/ 222 w 406"/>
                <a:gd name="T5" fmla="*/ 480 h 546"/>
                <a:gd name="T6" fmla="*/ 331 w 406"/>
                <a:gd name="T7" fmla="*/ 397 h 546"/>
                <a:gd name="T8" fmla="*/ 331 w 406"/>
                <a:gd name="T9" fmla="*/ 395 h 546"/>
                <a:gd name="T10" fmla="*/ 200 w 406"/>
                <a:gd name="T11" fmla="*/ 302 h 546"/>
                <a:gd name="T12" fmla="*/ 26 w 406"/>
                <a:gd name="T13" fmla="*/ 153 h 546"/>
                <a:gd name="T14" fmla="*/ 26 w 406"/>
                <a:gd name="T15" fmla="*/ 151 h 546"/>
                <a:gd name="T16" fmla="*/ 205 w 406"/>
                <a:gd name="T17" fmla="*/ 0 h 546"/>
                <a:gd name="T18" fmla="*/ 395 w 406"/>
                <a:gd name="T19" fmla="*/ 58 h 546"/>
                <a:gd name="T20" fmla="*/ 359 w 406"/>
                <a:gd name="T21" fmla="*/ 117 h 546"/>
                <a:gd name="T22" fmla="*/ 203 w 406"/>
                <a:gd name="T23" fmla="*/ 67 h 546"/>
                <a:gd name="T24" fmla="*/ 101 w 406"/>
                <a:gd name="T25" fmla="*/ 143 h 546"/>
                <a:gd name="T26" fmla="*/ 101 w 406"/>
                <a:gd name="T27" fmla="*/ 145 h 546"/>
                <a:gd name="T28" fmla="*/ 237 w 406"/>
                <a:gd name="T29" fmla="*/ 236 h 546"/>
                <a:gd name="T30" fmla="*/ 406 w 406"/>
                <a:gd name="T31" fmla="*/ 386 h 546"/>
                <a:gd name="T32" fmla="*/ 406 w 406"/>
                <a:gd name="T33" fmla="*/ 388 h 546"/>
                <a:gd name="T34" fmla="*/ 218 w 406"/>
                <a:gd name="T35" fmla="*/ 546 h 546"/>
                <a:gd name="T36" fmla="*/ 0 w 406"/>
                <a:gd name="T37" fmla="*/ 469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6" h="546">
                  <a:moveTo>
                    <a:pt x="0" y="469"/>
                  </a:moveTo>
                  <a:cubicBezTo>
                    <a:pt x="40" y="413"/>
                    <a:pt x="40" y="413"/>
                    <a:pt x="40" y="413"/>
                  </a:cubicBezTo>
                  <a:cubicBezTo>
                    <a:pt x="97" y="456"/>
                    <a:pt x="160" y="480"/>
                    <a:pt x="222" y="480"/>
                  </a:cubicBezTo>
                  <a:cubicBezTo>
                    <a:pt x="286" y="480"/>
                    <a:pt x="331" y="448"/>
                    <a:pt x="331" y="397"/>
                  </a:cubicBezTo>
                  <a:cubicBezTo>
                    <a:pt x="331" y="395"/>
                    <a:pt x="331" y="395"/>
                    <a:pt x="331" y="395"/>
                  </a:cubicBezTo>
                  <a:cubicBezTo>
                    <a:pt x="331" y="342"/>
                    <a:pt x="269" y="321"/>
                    <a:pt x="200" y="302"/>
                  </a:cubicBezTo>
                  <a:cubicBezTo>
                    <a:pt x="118" y="278"/>
                    <a:pt x="26" y="250"/>
                    <a:pt x="26" y="153"/>
                  </a:cubicBezTo>
                  <a:cubicBezTo>
                    <a:pt x="26" y="151"/>
                    <a:pt x="26" y="151"/>
                    <a:pt x="26" y="151"/>
                  </a:cubicBezTo>
                  <a:cubicBezTo>
                    <a:pt x="26" y="60"/>
                    <a:pt x="101" y="0"/>
                    <a:pt x="205" y="0"/>
                  </a:cubicBezTo>
                  <a:cubicBezTo>
                    <a:pt x="269" y="0"/>
                    <a:pt x="341" y="23"/>
                    <a:pt x="395" y="58"/>
                  </a:cubicBezTo>
                  <a:cubicBezTo>
                    <a:pt x="359" y="117"/>
                    <a:pt x="359" y="117"/>
                    <a:pt x="359" y="117"/>
                  </a:cubicBezTo>
                  <a:cubicBezTo>
                    <a:pt x="310" y="86"/>
                    <a:pt x="254" y="67"/>
                    <a:pt x="203" y="67"/>
                  </a:cubicBezTo>
                  <a:cubicBezTo>
                    <a:pt x="141" y="67"/>
                    <a:pt x="101" y="99"/>
                    <a:pt x="101" y="143"/>
                  </a:cubicBezTo>
                  <a:cubicBezTo>
                    <a:pt x="101" y="145"/>
                    <a:pt x="101" y="145"/>
                    <a:pt x="101" y="145"/>
                  </a:cubicBezTo>
                  <a:cubicBezTo>
                    <a:pt x="101" y="195"/>
                    <a:pt x="166" y="214"/>
                    <a:pt x="237" y="236"/>
                  </a:cubicBezTo>
                  <a:cubicBezTo>
                    <a:pt x="318" y="260"/>
                    <a:pt x="406" y="292"/>
                    <a:pt x="406" y="386"/>
                  </a:cubicBezTo>
                  <a:cubicBezTo>
                    <a:pt x="406" y="388"/>
                    <a:pt x="406" y="388"/>
                    <a:pt x="406" y="388"/>
                  </a:cubicBezTo>
                  <a:cubicBezTo>
                    <a:pt x="406" y="488"/>
                    <a:pt x="323" y="546"/>
                    <a:pt x="218" y="546"/>
                  </a:cubicBezTo>
                  <a:cubicBezTo>
                    <a:pt x="143" y="546"/>
                    <a:pt x="59" y="517"/>
                    <a:pt x="0" y="46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39" name="Freeform 33"/>
            <p:cNvSpPr>
              <a:spLocks/>
            </p:cNvSpPr>
            <p:nvPr/>
          </p:nvSpPr>
          <p:spPr bwMode="auto">
            <a:xfrm>
              <a:off x="5557838" y="1898650"/>
              <a:ext cx="193675" cy="261938"/>
            </a:xfrm>
            <a:custGeom>
              <a:avLst/>
              <a:gdLst>
                <a:gd name="T0" fmla="*/ 0 w 406"/>
                <a:gd name="T1" fmla="*/ 469 h 546"/>
                <a:gd name="T2" fmla="*/ 40 w 406"/>
                <a:gd name="T3" fmla="*/ 413 h 546"/>
                <a:gd name="T4" fmla="*/ 223 w 406"/>
                <a:gd name="T5" fmla="*/ 480 h 546"/>
                <a:gd name="T6" fmla="*/ 332 w 406"/>
                <a:gd name="T7" fmla="*/ 397 h 546"/>
                <a:gd name="T8" fmla="*/ 332 w 406"/>
                <a:gd name="T9" fmla="*/ 395 h 546"/>
                <a:gd name="T10" fmla="*/ 200 w 406"/>
                <a:gd name="T11" fmla="*/ 302 h 546"/>
                <a:gd name="T12" fmla="*/ 26 w 406"/>
                <a:gd name="T13" fmla="*/ 153 h 546"/>
                <a:gd name="T14" fmla="*/ 26 w 406"/>
                <a:gd name="T15" fmla="*/ 151 h 546"/>
                <a:gd name="T16" fmla="*/ 205 w 406"/>
                <a:gd name="T17" fmla="*/ 0 h 546"/>
                <a:gd name="T18" fmla="*/ 395 w 406"/>
                <a:gd name="T19" fmla="*/ 58 h 546"/>
                <a:gd name="T20" fmla="*/ 359 w 406"/>
                <a:gd name="T21" fmla="*/ 117 h 546"/>
                <a:gd name="T22" fmla="*/ 203 w 406"/>
                <a:gd name="T23" fmla="*/ 67 h 546"/>
                <a:gd name="T24" fmla="*/ 101 w 406"/>
                <a:gd name="T25" fmla="*/ 143 h 546"/>
                <a:gd name="T26" fmla="*/ 101 w 406"/>
                <a:gd name="T27" fmla="*/ 145 h 546"/>
                <a:gd name="T28" fmla="*/ 237 w 406"/>
                <a:gd name="T29" fmla="*/ 236 h 546"/>
                <a:gd name="T30" fmla="*/ 406 w 406"/>
                <a:gd name="T31" fmla="*/ 386 h 546"/>
                <a:gd name="T32" fmla="*/ 406 w 406"/>
                <a:gd name="T33" fmla="*/ 388 h 546"/>
                <a:gd name="T34" fmla="*/ 218 w 406"/>
                <a:gd name="T35" fmla="*/ 546 h 546"/>
                <a:gd name="T36" fmla="*/ 0 w 406"/>
                <a:gd name="T37" fmla="*/ 469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6" h="546">
                  <a:moveTo>
                    <a:pt x="0" y="469"/>
                  </a:moveTo>
                  <a:cubicBezTo>
                    <a:pt x="40" y="413"/>
                    <a:pt x="40" y="413"/>
                    <a:pt x="40" y="413"/>
                  </a:cubicBezTo>
                  <a:cubicBezTo>
                    <a:pt x="97" y="456"/>
                    <a:pt x="160" y="480"/>
                    <a:pt x="223" y="480"/>
                  </a:cubicBezTo>
                  <a:cubicBezTo>
                    <a:pt x="286" y="480"/>
                    <a:pt x="332" y="448"/>
                    <a:pt x="332" y="397"/>
                  </a:cubicBezTo>
                  <a:cubicBezTo>
                    <a:pt x="332" y="395"/>
                    <a:pt x="332" y="395"/>
                    <a:pt x="332" y="395"/>
                  </a:cubicBezTo>
                  <a:cubicBezTo>
                    <a:pt x="332" y="342"/>
                    <a:pt x="269" y="321"/>
                    <a:pt x="200" y="302"/>
                  </a:cubicBezTo>
                  <a:cubicBezTo>
                    <a:pt x="118" y="278"/>
                    <a:pt x="26" y="250"/>
                    <a:pt x="26" y="153"/>
                  </a:cubicBezTo>
                  <a:cubicBezTo>
                    <a:pt x="26" y="151"/>
                    <a:pt x="26" y="151"/>
                    <a:pt x="26" y="151"/>
                  </a:cubicBezTo>
                  <a:cubicBezTo>
                    <a:pt x="26" y="60"/>
                    <a:pt x="101" y="0"/>
                    <a:pt x="205" y="0"/>
                  </a:cubicBezTo>
                  <a:cubicBezTo>
                    <a:pt x="269" y="0"/>
                    <a:pt x="341" y="23"/>
                    <a:pt x="395" y="58"/>
                  </a:cubicBezTo>
                  <a:cubicBezTo>
                    <a:pt x="359" y="117"/>
                    <a:pt x="359" y="117"/>
                    <a:pt x="359" y="117"/>
                  </a:cubicBezTo>
                  <a:cubicBezTo>
                    <a:pt x="310" y="86"/>
                    <a:pt x="254" y="67"/>
                    <a:pt x="203" y="67"/>
                  </a:cubicBezTo>
                  <a:cubicBezTo>
                    <a:pt x="141" y="67"/>
                    <a:pt x="101" y="99"/>
                    <a:pt x="101" y="143"/>
                  </a:cubicBezTo>
                  <a:cubicBezTo>
                    <a:pt x="101" y="145"/>
                    <a:pt x="101" y="145"/>
                    <a:pt x="101" y="145"/>
                  </a:cubicBezTo>
                  <a:cubicBezTo>
                    <a:pt x="101" y="195"/>
                    <a:pt x="166" y="214"/>
                    <a:pt x="237" y="236"/>
                  </a:cubicBezTo>
                  <a:cubicBezTo>
                    <a:pt x="318" y="260"/>
                    <a:pt x="406" y="292"/>
                    <a:pt x="406" y="386"/>
                  </a:cubicBezTo>
                  <a:cubicBezTo>
                    <a:pt x="406" y="388"/>
                    <a:pt x="406" y="388"/>
                    <a:pt x="406" y="388"/>
                  </a:cubicBezTo>
                  <a:cubicBezTo>
                    <a:pt x="406" y="488"/>
                    <a:pt x="323" y="546"/>
                    <a:pt x="218" y="546"/>
                  </a:cubicBezTo>
                  <a:cubicBezTo>
                    <a:pt x="143" y="546"/>
                    <a:pt x="60" y="517"/>
                    <a:pt x="0" y="46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40" name="Freeform 34"/>
            <p:cNvSpPr>
              <a:spLocks/>
            </p:cNvSpPr>
            <p:nvPr/>
          </p:nvSpPr>
          <p:spPr bwMode="auto">
            <a:xfrm>
              <a:off x="5821363" y="1800225"/>
              <a:ext cx="223838" cy="355600"/>
            </a:xfrm>
            <a:custGeom>
              <a:avLst/>
              <a:gdLst>
                <a:gd name="T0" fmla="*/ 0 w 141"/>
                <a:gd name="T1" fmla="*/ 0 h 224"/>
                <a:gd name="T2" fmla="*/ 23 w 141"/>
                <a:gd name="T3" fmla="*/ 0 h 224"/>
                <a:gd name="T4" fmla="*/ 23 w 141"/>
                <a:gd name="T5" fmla="*/ 154 h 224"/>
                <a:gd name="T6" fmla="*/ 109 w 141"/>
                <a:gd name="T7" fmla="*/ 65 h 224"/>
                <a:gd name="T8" fmla="*/ 138 w 141"/>
                <a:gd name="T9" fmla="*/ 65 h 224"/>
                <a:gd name="T10" fmla="*/ 72 w 141"/>
                <a:gd name="T11" fmla="*/ 133 h 224"/>
                <a:gd name="T12" fmla="*/ 141 w 141"/>
                <a:gd name="T13" fmla="*/ 224 h 224"/>
                <a:gd name="T14" fmla="*/ 112 w 141"/>
                <a:gd name="T15" fmla="*/ 224 h 224"/>
                <a:gd name="T16" fmla="*/ 56 w 141"/>
                <a:gd name="T17" fmla="*/ 150 h 224"/>
                <a:gd name="T18" fmla="*/ 23 w 141"/>
                <a:gd name="T19" fmla="*/ 182 h 224"/>
                <a:gd name="T20" fmla="*/ 23 w 141"/>
                <a:gd name="T21" fmla="*/ 224 h 224"/>
                <a:gd name="T22" fmla="*/ 0 w 141"/>
                <a:gd name="T23" fmla="*/ 224 h 224"/>
                <a:gd name="T24" fmla="*/ 0 w 141"/>
                <a:gd name="T25" fmla="*/ 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1" h="224">
                  <a:moveTo>
                    <a:pt x="0" y="0"/>
                  </a:moveTo>
                  <a:lnTo>
                    <a:pt x="23" y="0"/>
                  </a:lnTo>
                  <a:lnTo>
                    <a:pt x="23" y="154"/>
                  </a:lnTo>
                  <a:lnTo>
                    <a:pt x="109" y="65"/>
                  </a:lnTo>
                  <a:lnTo>
                    <a:pt x="138" y="65"/>
                  </a:lnTo>
                  <a:lnTo>
                    <a:pt x="72" y="133"/>
                  </a:lnTo>
                  <a:lnTo>
                    <a:pt x="141" y="224"/>
                  </a:lnTo>
                  <a:lnTo>
                    <a:pt x="112" y="224"/>
                  </a:lnTo>
                  <a:lnTo>
                    <a:pt x="56" y="150"/>
                  </a:lnTo>
                  <a:lnTo>
                    <a:pt x="23" y="182"/>
                  </a:lnTo>
                  <a:lnTo>
                    <a:pt x="23" y="224"/>
                  </a:lnTo>
                  <a:lnTo>
                    <a:pt x="0" y="224"/>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41" name="Freeform 35"/>
            <p:cNvSpPr>
              <a:spLocks noEditPoints="1"/>
            </p:cNvSpPr>
            <p:nvPr/>
          </p:nvSpPr>
          <p:spPr bwMode="auto">
            <a:xfrm>
              <a:off x="6073775" y="1900238"/>
              <a:ext cx="222250" cy="260350"/>
            </a:xfrm>
            <a:custGeom>
              <a:avLst/>
              <a:gdLst>
                <a:gd name="T0" fmla="*/ 0 w 463"/>
                <a:gd name="T1" fmla="*/ 381 h 545"/>
                <a:gd name="T2" fmla="*/ 0 w 463"/>
                <a:gd name="T3" fmla="*/ 379 h 545"/>
                <a:gd name="T4" fmla="*/ 225 w 463"/>
                <a:gd name="T5" fmla="*/ 209 h 545"/>
                <a:gd name="T6" fmla="*/ 387 w 463"/>
                <a:gd name="T7" fmla="*/ 232 h 545"/>
                <a:gd name="T8" fmla="*/ 387 w 463"/>
                <a:gd name="T9" fmla="*/ 213 h 545"/>
                <a:gd name="T10" fmla="*/ 230 w 463"/>
                <a:gd name="T11" fmla="*/ 70 h 545"/>
                <a:gd name="T12" fmla="*/ 70 w 463"/>
                <a:gd name="T13" fmla="*/ 108 h 545"/>
                <a:gd name="T14" fmla="*/ 47 w 463"/>
                <a:gd name="T15" fmla="*/ 44 h 545"/>
                <a:gd name="T16" fmla="*/ 239 w 463"/>
                <a:gd name="T17" fmla="*/ 0 h 545"/>
                <a:gd name="T18" fmla="*/ 409 w 463"/>
                <a:gd name="T19" fmla="*/ 58 h 545"/>
                <a:gd name="T20" fmla="*/ 463 w 463"/>
                <a:gd name="T21" fmla="*/ 212 h 545"/>
                <a:gd name="T22" fmla="*/ 463 w 463"/>
                <a:gd name="T23" fmla="*/ 534 h 545"/>
                <a:gd name="T24" fmla="*/ 387 w 463"/>
                <a:gd name="T25" fmla="*/ 534 h 545"/>
                <a:gd name="T26" fmla="*/ 387 w 463"/>
                <a:gd name="T27" fmla="*/ 455 h 545"/>
                <a:gd name="T28" fmla="*/ 197 w 463"/>
                <a:gd name="T29" fmla="*/ 545 h 545"/>
                <a:gd name="T30" fmla="*/ 0 w 463"/>
                <a:gd name="T31" fmla="*/ 381 h 545"/>
                <a:gd name="T32" fmla="*/ 388 w 463"/>
                <a:gd name="T33" fmla="*/ 341 h 545"/>
                <a:gd name="T34" fmla="*/ 388 w 463"/>
                <a:gd name="T35" fmla="*/ 290 h 545"/>
                <a:gd name="T36" fmla="*/ 233 w 463"/>
                <a:gd name="T37" fmla="*/ 267 h 545"/>
                <a:gd name="T38" fmla="*/ 80 w 463"/>
                <a:gd name="T39" fmla="*/ 376 h 545"/>
                <a:gd name="T40" fmla="*/ 80 w 463"/>
                <a:gd name="T41" fmla="*/ 378 h 545"/>
                <a:gd name="T42" fmla="*/ 212 w 463"/>
                <a:gd name="T43" fmla="*/ 483 h 545"/>
                <a:gd name="T44" fmla="*/ 388 w 463"/>
                <a:gd name="T45" fmla="*/ 341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63" h="545">
                  <a:moveTo>
                    <a:pt x="0" y="381"/>
                  </a:moveTo>
                  <a:cubicBezTo>
                    <a:pt x="0" y="379"/>
                    <a:pt x="0" y="379"/>
                    <a:pt x="0" y="379"/>
                  </a:cubicBezTo>
                  <a:cubicBezTo>
                    <a:pt x="0" y="268"/>
                    <a:pt x="92" y="209"/>
                    <a:pt x="225" y="209"/>
                  </a:cubicBezTo>
                  <a:cubicBezTo>
                    <a:pt x="292" y="209"/>
                    <a:pt x="340" y="218"/>
                    <a:pt x="387" y="232"/>
                  </a:cubicBezTo>
                  <a:cubicBezTo>
                    <a:pt x="387" y="213"/>
                    <a:pt x="387" y="213"/>
                    <a:pt x="387" y="213"/>
                  </a:cubicBezTo>
                  <a:cubicBezTo>
                    <a:pt x="387" y="119"/>
                    <a:pt x="329" y="70"/>
                    <a:pt x="230" y="70"/>
                  </a:cubicBezTo>
                  <a:cubicBezTo>
                    <a:pt x="168" y="70"/>
                    <a:pt x="119" y="86"/>
                    <a:pt x="70" y="108"/>
                  </a:cubicBezTo>
                  <a:cubicBezTo>
                    <a:pt x="47" y="44"/>
                    <a:pt x="47" y="44"/>
                    <a:pt x="47" y="44"/>
                  </a:cubicBezTo>
                  <a:cubicBezTo>
                    <a:pt x="105" y="18"/>
                    <a:pt x="162" y="0"/>
                    <a:pt x="239" y="0"/>
                  </a:cubicBezTo>
                  <a:cubicBezTo>
                    <a:pt x="313" y="0"/>
                    <a:pt x="370" y="20"/>
                    <a:pt x="409" y="58"/>
                  </a:cubicBezTo>
                  <a:cubicBezTo>
                    <a:pt x="444" y="94"/>
                    <a:pt x="463" y="145"/>
                    <a:pt x="463" y="212"/>
                  </a:cubicBezTo>
                  <a:cubicBezTo>
                    <a:pt x="463" y="534"/>
                    <a:pt x="463" y="534"/>
                    <a:pt x="463" y="534"/>
                  </a:cubicBezTo>
                  <a:cubicBezTo>
                    <a:pt x="387" y="534"/>
                    <a:pt x="387" y="534"/>
                    <a:pt x="387" y="534"/>
                  </a:cubicBezTo>
                  <a:cubicBezTo>
                    <a:pt x="387" y="455"/>
                    <a:pt x="387" y="455"/>
                    <a:pt x="387" y="455"/>
                  </a:cubicBezTo>
                  <a:cubicBezTo>
                    <a:pt x="351" y="503"/>
                    <a:pt x="289" y="545"/>
                    <a:pt x="197" y="545"/>
                  </a:cubicBezTo>
                  <a:cubicBezTo>
                    <a:pt x="99" y="545"/>
                    <a:pt x="0" y="489"/>
                    <a:pt x="0" y="381"/>
                  </a:cubicBezTo>
                  <a:close/>
                  <a:moveTo>
                    <a:pt x="388" y="341"/>
                  </a:moveTo>
                  <a:cubicBezTo>
                    <a:pt x="388" y="290"/>
                    <a:pt x="388" y="290"/>
                    <a:pt x="388" y="290"/>
                  </a:cubicBezTo>
                  <a:cubicBezTo>
                    <a:pt x="350" y="278"/>
                    <a:pt x="298" y="267"/>
                    <a:pt x="233" y="267"/>
                  </a:cubicBezTo>
                  <a:cubicBezTo>
                    <a:pt x="135" y="267"/>
                    <a:pt x="80" y="310"/>
                    <a:pt x="80" y="376"/>
                  </a:cubicBezTo>
                  <a:cubicBezTo>
                    <a:pt x="80" y="378"/>
                    <a:pt x="80" y="378"/>
                    <a:pt x="80" y="378"/>
                  </a:cubicBezTo>
                  <a:cubicBezTo>
                    <a:pt x="80" y="445"/>
                    <a:pt x="141" y="483"/>
                    <a:pt x="212" y="483"/>
                  </a:cubicBezTo>
                  <a:cubicBezTo>
                    <a:pt x="309" y="483"/>
                    <a:pt x="388" y="424"/>
                    <a:pt x="388" y="3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sp>
          <p:nvSpPr>
            <p:cNvPr id="42" name="Freeform 36"/>
            <p:cNvSpPr>
              <a:spLocks noEditPoints="1"/>
            </p:cNvSpPr>
            <p:nvPr/>
          </p:nvSpPr>
          <p:spPr bwMode="auto">
            <a:xfrm>
              <a:off x="6375400" y="1800225"/>
              <a:ext cx="254000" cy="360363"/>
            </a:xfrm>
            <a:custGeom>
              <a:avLst/>
              <a:gdLst>
                <a:gd name="T0" fmla="*/ 78 w 531"/>
                <a:gd name="T1" fmla="*/ 642 h 754"/>
                <a:gd name="T2" fmla="*/ 78 w 531"/>
                <a:gd name="T3" fmla="*/ 743 h 754"/>
                <a:gd name="T4" fmla="*/ 0 w 531"/>
                <a:gd name="T5" fmla="*/ 743 h 754"/>
                <a:gd name="T6" fmla="*/ 0 w 531"/>
                <a:gd name="T7" fmla="*/ 0 h 754"/>
                <a:gd name="T8" fmla="*/ 78 w 531"/>
                <a:gd name="T9" fmla="*/ 0 h 754"/>
                <a:gd name="T10" fmla="*/ 78 w 531"/>
                <a:gd name="T11" fmla="*/ 322 h 754"/>
                <a:gd name="T12" fmla="*/ 280 w 531"/>
                <a:gd name="T13" fmla="*/ 205 h 754"/>
                <a:gd name="T14" fmla="*/ 531 w 531"/>
                <a:gd name="T15" fmla="*/ 478 h 754"/>
                <a:gd name="T16" fmla="*/ 531 w 531"/>
                <a:gd name="T17" fmla="*/ 480 h 754"/>
                <a:gd name="T18" fmla="*/ 280 w 531"/>
                <a:gd name="T19" fmla="*/ 754 h 754"/>
                <a:gd name="T20" fmla="*/ 78 w 531"/>
                <a:gd name="T21" fmla="*/ 642 h 754"/>
                <a:gd name="T22" fmla="*/ 451 w 531"/>
                <a:gd name="T23" fmla="*/ 481 h 754"/>
                <a:gd name="T24" fmla="*/ 451 w 531"/>
                <a:gd name="T25" fmla="*/ 479 h 754"/>
                <a:gd name="T26" fmla="*/ 265 w 531"/>
                <a:gd name="T27" fmla="*/ 276 h 754"/>
                <a:gd name="T28" fmla="*/ 75 w 531"/>
                <a:gd name="T29" fmla="*/ 478 h 754"/>
                <a:gd name="T30" fmla="*/ 75 w 531"/>
                <a:gd name="T31" fmla="*/ 480 h 754"/>
                <a:gd name="T32" fmla="*/ 265 w 531"/>
                <a:gd name="T33" fmla="*/ 684 h 754"/>
                <a:gd name="T34" fmla="*/ 451 w 531"/>
                <a:gd name="T35" fmla="*/ 481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1" h="754">
                  <a:moveTo>
                    <a:pt x="78" y="642"/>
                  </a:moveTo>
                  <a:cubicBezTo>
                    <a:pt x="78" y="743"/>
                    <a:pt x="78" y="743"/>
                    <a:pt x="78" y="743"/>
                  </a:cubicBezTo>
                  <a:cubicBezTo>
                    <a:pt x="0" y="743"/>
                    <a:pt x="0" y="743"/>
                    <a:pt x="0" y="743"/>
                  </a:cubicBezTo>
                  <a:cubicBezTo>
                    <a:pt x="0" y="0"/>
                    <a:pt x="0" y="0"/>
                    <a:pt x="0" y="0"/>
                  </a:cubicBezTo>
                  <a:cubicBezTo>
                    <a:pt x="78" y="0"/>
                    <a:pt x="78" y="0"/>
                    <a:pt x="78" y="0"/>
                  </a:cubicBezTo>
                  <a:cubicBezTo>
                    <a:pt x="78" y="322"/>
                    <a:pt x="78" y="322"/>
                    <a:pt x="78" y="322"/>
                  </a:cubicBezTo>
                  <a:cubicBezTo>
                    <a:pt x="121" y="259"/>
                    <a:pt x="183" y="205"/>
                    <a:pt x="280" y="205"/>
                  </a:cubicBezTo>
                  <a:cubicBezTo>
                    <a:pt x="406" y="205"/>
                    <a:pt x="531" y="305"/>
                    <a:pt x="531" y="478"/>
                  </a:cubicBezTo>
                  <a:cubicBezTo>
                    <a:pt x="531" y="480"/>
                    <a:pt x="531" y="480"/>
                    <a:pt x="531" y="480"/>
                  </a:cubicBezTo>
                  <a:cubicBezTo>
                    <a:pt x="531" y="652"/>
                    <a:pt x="407" y="754"/>
                    <a:pt x="280" y="754"/>
                  </a:cubicBezTo>
                  <a:cubicBezTo>
                    <a:pt x="182" y="754"/>
                    <a:pt x="119" y="701"/>
                    <a:pt x="78" y="642"/>
                  </a:cubicBezTo>
                  <a:close/>
                  <a:moveTo>
                    <a:pt x="451" y="481"/>
                  </a:moveTo>
                  <a:cubicBezTo>
                    <a:pt x="451" y="479"/>
                    <a:pt x="451" y="479"/>
                    <a:pt x="451" y="479"/>
                  </a:cubicBezTo>
                  <a:cubicBezTo>
                    <a:pt x="451" y="355"/>
                    <a:pt x="365" y="276"/>
                    <a:pt x="265" y="276"/>
                  </a:cubicBezTo>
                  <a:cubicBezTo>
                    <a:pt x="168" y="276"/>
                    <a:pt x="75" y="358"/>
                    <a:pt x="75" y="478"/>
                  </a:cubicBezTo>
                  <a:cubicBezTo>
                    <a:pt x="75" y="480"/>
                    <a:pt x="75" y="480"/>
                    <a:pt x="75" y="480"/>
                  </a:cubicBezTo>
                  <a:cubicBezTo>
                    <a:pt x="75" y="603"/>
                    <a:pt x="168" y="684"/>
                    <a:pt x="265" y="684"/>
                  </a:cubicBezTo>
                  <a:cubicBezTo>
                    <a:pt x="367" y="684"/>
                    <a:pt x="451" y="609"/>
                    <a:pt x="451" y="48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solidFill>
                  <a:prstClr val="black"/>
                </a:solidFill>
              </a:endParaRPr>
            </a:p>
          </p:txBody>
        </p:sp>
      </p:grpSp>
      <p:sp>
        <p:nvSpPr>
          <p:cNvPr id="2" name="Titel 1"/>
          <p:cNvSpPr>
            <a:spLocks noGrp="1"/>
          </p:cNvSpPr>
          <p:nvPr>
            <p:ph type="title"/>
          </p:nvPr>
        </p:nvSpPr>
        <p:spPr>
          <a:xfrm>
            <a:off x="1691680" y="1556793"/>
            <a:ext cx="5472608" cy="3384376"/>
          </a:xfrm>
        </p:spPr>
        <p:txBody>
          <a:bodyPr anchor="ctr"/>
          <a:lstStyle>
            <a:lvl1pPr algn="l">
              <a:lnSpc>
                <a:spcPts val="4500"/>
              </a:lnSpc>
              <a:defRPr sz="4000" b="1" cap="all">
                <a:solidFill>
                  <a:schemeClr val="bg1"/>
                </a:solidFill>
              </a:defRPr>
            </a:lvl1pPr>
          </a:lstStyle>
          <a:p>
            <a:r>
              <a:rPr lang="en-US" smtClean="0"/>
              <a:t>Click to edit Master title style</a:t>
            </a:r>
            <a:endParaRPr lang="da-DK" dirty="0"/>
          </a:p>
        </p:txBody>
      </p:sp>
      <p:sp>
        <p:nvSpPr>
          <p:cNvPr id="3" name="Pladsholder til tekst 2"/>
          <p:cNvSpPr>
            <a:spLocks noGrp="1"/>
          </p:cNvSpPr>
          <p:nvPr>
            <p:ph type="body" idx="1" hasCustomPrompt="1"/>
          </p:nvPr>
        </p:nvSpPr>
        <p:spPr>
          <a:xfrm>
            <a:off x="1691680" y="6723137"/>
            <a:ext cx="5400600" cy="450279"/>
          </a:xfrm>
        </p:spPr>
        <p:txBody>
          <a:bodyPr anchor="b"/>
          <a:lstStyle>
            <a:lvl1pPr marL="0" indent="0">
              <a:buNone/>
              <a:defRPr sz="20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dirty="0" smtClean="0"/>
              <a:t>(Brødtekst benyttes ikke på dette dias)</a:t>
            </a:r>
          </a:p>
        </p:txBody>
      </p:sp>
      <p:sp>
        <p:nvSpPr>
          <p:cNvPr id="4" name="Pladsholder til dato 3"/>
          <p:cNvSpPr>
            <a:spLocks noGrp="1"/>
          </p:cNvSpPr>
          <p:nvPr>
            <p:ph type="dt" sz="half" idx="10"/>
          </p:nvPr>
        </p:nvSpPr>
        <p:spPr/>
        <p:txBody>
          <a:bodyPr/>
          <a:lstStyle>
            <a:lvl1pPr>
              <a:defRPr>
                <a:solidFill>
                  <a:schemeClr val="bg1"/>
                </a:solidFill>
              </a:defRPr>
            </a:lvl1pPr>
          </a:lstStyle>
          <a:p>
            <a:fld id="{F662A503-0A10-4000-A7DF-3E8CC5B06F48}" type="datetimeFigureOut">
              <a:rPr lang="da-DK" smtClean="0">
                <a:solidFill>
                  <a:prstClr val="white"/>
                </a:solidFill>
              </a:rPr>
              <a:pPr/>
              <a:t>29-04-2016</a:t>
            </a:fld>
            <a:endParaRPr lang="da-DK">
              <a:solidFill>
                <a:prstClr val="white"/>
              </a:solidFill>
            </a:endParaRPr>
          </a:p>
        </p:txBody>
      </p:sp>
      <p:sp>
        <p:nvSpPr>
          <p:cNvPr id="5" name="Pladsholder til sidefod 4"/>
          <p:cNvSpPr>
            <a:spLocks noGrp="1"/>
          </p:cNvSpPr>
          <p:nvPr>
            <p:ph type="ftr" sz="quarter" idx="11"/>
          </p:nvPr>
        </p:nvSpPr>
        <p:spPr/>
        <p:txBody>
          <a:bodyPr/>
          <a:lstStyle>
            <a:lvl1pPr>
              <a:defRPr>
                <a:solidFill>
                  <a:schemeClr val="bg1"/>
                </a:solidFill>
              </a:defRPr>
            </a:lvl1pPr>
          </a:lstStyle>
          <a:p>
            <a:endParaRPr lang="da-DK">
              <a:solidFill>
                <a:prstClr val="white"/>
              </a:solidFill>
            </a:endParaRPr>
          </a:p>
        </p:txBody>
      </p:sp>
      <p:sp>
        <p:nvSpPr>
          <p:cNvPr id="6" name="Pladsholder til diasnummer 5"/>
          <p:cNvSpPr>
            <a:spLocks noGrp="1"/>
          </p:cNvSpPr>
          <p:nvPr>
            <p:ph type="sldNum" sz="quarter" idx="12"/>
          </p:nvPr>
        </p:nvSpPr>
        <p:spPr/>
        <p:txBody>
          <a:bodyPr/>
          <a:lstStyle>
            <a:lvl1pPr>
              <a:defRPr>
                <a:solidFill>
                  <a:schemeClr val="bg1"/>
                </a:solidFill>
              </a:defRPr>
            </a:lvl1pPr>
          </a:lstStyle>
          <a:p>
            <a:fld id="{F3422BEA-4D31-4C39-B8C3-10D1386D54D5}" type="slidenum">
              <a:rPr lang="da-DK" smtClean="0">
                <a:solidFill>
                  <a:prstClr val="white"/>
                </a:solidFill>
              </a:rPr>
              <a:pPr/>
              <a:t>‹nr.›</a:t>
            </a:fld>
            <a:endParaRPr lang="da-DK">
              <a:solidFill>
                <a:prstClr val="white"/>
              </a:solidFill>
            </a:endParaRPr>
          </a:p>
        </p:txBody>
      </p:sp>
    </p:spTree>
    <p:extLst>
      <p:ext uri="{BB962C8B-B14F-4D97-AF65-F5344CB8AC3E}">
        <p14:creationId xmlns:p14="http://schemas.microsoft.com/office/powerpoint/2010/main" val="3241803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ts val="2700"/>
              </a:lnSpc>
              <a:defRPr/>
            </a:lvl1pPr>
          </a:lstStyle>
          <a:p>
            <a:r>
              <a:rPr lang="en-US" smtClean="0"/>
              <a:t>Click to edit Master title style</a:t>
            </a:r>
            <a:endParaRPr lang="da-DK" dirty="0"/>
          </a:p>
        </p:txBody>
      </p:sp>
      <p:sp>
        <p:nvSpPr>
          <p:cNvPr id="3" name="Pladsholder til indhold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
        <p:nvSpPr>
          <p:cNvPr id="4" name="Pladsholder til dato 3"/>
          <p:cNvSpPr>
            <a:spLocks noGrp="1"/>
          </p:cNvSpPr>
          <p:nvPr>
            <p:ph type="dt" sz="half" idx="10"/>
          </p:nvPr>
        </p:nvSpPr>
        <p:spPr/>
        <p:txBody>
          <a:bodyPr/>
          <a:lstStyle/>
          <a:p>
            <a:fld id="{1D4C8C93-2E68-4661-B185-308E85796B91}" type="datetimeFigureOut">
              <a:rPr lang="da-DK" smtClean="0">
                <a:solidFill>
                  <a:prstClr val="black"/>
                </a:solidFill>
              </a:rPr>
              <a:pPr/>
              <a:t>29-04-2016</a:t>
            </a:fld>
            <a:endParaRPr lang="da-DK">
              <a:solidFill>
                <a:prstClr val="black"/>
              </a:solidFill>
            </a:endParaRPr>
          </a:p>
        </p:txBody>
      </p:sp>
      <p:sp>
        <p:nvSpPr>
          <p:cNvPr id="5" name="Pladsholder til sidefod 4"/>
          <p:cNvSpPr>
            <a:spLocks noGrp="1"/>
          </p:cNvSpPr>
          <p:nvPr>
            <p:ph type="ftr" sz="quarter" idx="11"/>
          </p:nvPr>
        </p:nvSpPr>
        <p:spPr/>
        <p:txBody>
          <a:bodyPr/>
          <a:lstStyle/>
          <a:p>
            <a:endParaRPr lang="da-DK">
              <a:solidFill>
                <a:prstClr val="black"/>
              </a:solidFill>
            </a:endParaRPr>
          </a:p>
        </p:txBody>
      </p:sp>
      <p:sp>
        <p:nvSpPr>
          <p:cNvPr id="6" name="Pladsholder til diasnummer 5"/>
          <p:cNvSpPr>
            <a:spLocks noGrp="1"/>
          </p:cNvSpPr>
          <p:nvPr>
            <p:ph type="sldNum" sz="quarter" idx="12"/>
          </p:nvPr>
        </p:nvSpPr>
        <p:spPr/>
        <p:txBody>
          <a:bodyPr/>
          <a:lstStyle/>
          <a:p>
            <a:fld id="{5D63841E-FDE4-4F95-B5AA-F5EB88A7EDBE}" type="slidenum">
              <a:rPr lang="da-DK" smtClean="0">
                <a:solidFill>
                  <a:prstClr val="black"/>
                </a:solidFill>
              </a:rPr>
              <a:pPr/>
              <a:t>‹nr.›</a:t>
            </a:fld>
            <a:endParaRPr lang="da-DK">
              <a:solidFill>
                <a:prstClr val="black"/>
              </a:solidFill>
            </a:endParaRPr>
          </a:p>
        </p:txBody>
      </p:sp>
    </p:spTree>
    <p:extLst>
      <p:ext uri="{BB962C8B-B14F-4D97-AF65-F5344CB8AC3E}">
        <p14:creationId xmlns:p14="http://schemas.microsoft.com/office/powerpoint/2010/main" val="280806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og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lnSpc>
                <a:spcPts val="2700"/>
              </a:lnSpc>
              <a:defRPr/>
            </a:lvl1pPr>
          </a:lstStyle>
          <a:p>
            <a:r>
              <a:rPr lang="da-DK" smtClean="0"/>
              <a:t>Klik for at redigere i master</a:t>
            </a:r>
            <a:endParaRPr lang="en-US" dirty="0"/>
          </a:p>
        </p:txBody>
      </p:sp>
      <p:sp>
        <p:nvSpPr>
          <p:cNvPr id="3" name="Pladsholder til indhold 2"/>
          <p:cNvSpPr>
            <a:spLocks noGrp="1"/>
          </p:cNvSpPr>
          <p:nvPr>
            <p:ph idx="1"/>
          </p:nvPr>
        </p:nvSpPr>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4" name="Pladsholder til dato 3"/>
          <p:cNvSpPr>
            <a:spLocks noGrp="1"/>
          </p:cNvSpPr>
          <p:nvPr>
            <p:ph type="dt" sz="half" idx="10"/>
          </p:nvPr>
        </p:nvSpPr>
        <p:spPr/>
        <p:txBody>
          <a:bodyPr/>
          <a:lstStyle/>
          <a:p>
            <a:fld id="{DCB48DAC-5E6C-4D88-859D-93A0747E8277}" type="datetimeFigureOut">
              <a:rPr lang="en-US" dirty="0"/>
              <a:t>4/29/2016</a:t>
            </a:fld>
            <a:endParaRPr lang="en-US" dirty="0"/>
          </a:p>
        </p:txBody>
      </p:sp>
      <p:sp>
        <p:nvSpPr>
          <p:cNvPr id="5" name="Pladsholder til sidefod 4"/>
          <p:cNvSpPr>
            <a:spLocks noGrp="1"/>
          </p:cNvSpPr>
          <p:nvPr>
            <p:ph type="ftr" sz="quarter" idx="11"/>
          </p:nvPr>
        </p:nvSpPr>
        <p:spPr/>
        <p:txBody>
          <a:bodyPr/>
          <a:lstStyle/>
          <a:p>
            <a:r>
              <a:rPr lang="en-US" dirty="0"/>
              <a:t>
              </a:t>
            </a:r>
          </a:p>
        </p:txBody>
      </p:sp>
      <p:sp>
        <p:nvSpPr>
          <p:cNvPr id="6" name="Pladsholder til diasnummer 5"/>
          <p:cNvSpPr>
            <a:spLocks noGrp="1"/>
          </p:cNvSpPr>
          <p:nvPr>
            <p:ph type="sldNum" sz="quarter" idx="12"/>
          </p:nvPr>
        </p:nvSpPr>
        <p:spPr/>
        <p:txBody>
          <a:bodyPr/>
          <a:lstStyle/>
          <a:p>
            <a:fld id="{5D63841E-FDE4-4F95-B5AA-F5EB88A7EDBE}"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Afsnitsoverskrift">
    <p:bg>
      <p:bgPr>
        <a:solidFill>
          <a:srgbClr val="D7D2CB"/>
        </a:solid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691680" y="1556793"/>
            <a:ext cx="5472608" cy="3384376"/>
          </a:xfrm>
        </p:spPr>
        <p:txBody>
          <a:bodyPr anchor="ctr"/>
          <a:lstStyle>
            <a:lvl1pPr algn="ctr">
              <a:lnSpc>
                <a:spcPts val="4500"/>
              </a:lnSpc>
              <a:defRPr sz="4000" b="1" cap="all">
                <a:solidFill>
                  <a:schemeClr val="tx1"/>
                </a:solidFill>
              </a:defRPr>
            </a:lvl1pPr>
          </a:lstStyle>
          <a:p>
            <a:r>
              <a:rPr lang="en-US" dirty="0"/>
              <a:t>Klik her for at tilføje tekst</a:t>
            </a:r>
          </a:p>
        </p:txBody>
      </p:sp>
      <p:sp>
        <p:nvSpPr>
          <p:cNvPr id="3" name="Pladsholder til tekst 2"/>
          <p:cNvSpPr>
            <a:spLocks noGrp="1"/>
          </p:cNvSpPr>
          <p:nvPr>
            <p:ph type="body" idx="1" hasCustomPrompt="1"/>
          </p:nvPr>
        </p:nvSpPr>
        <p:spPr>
          <a:xfrm>
            <a:off x="1691680" y="6723137"/>
            <a:ext cx="5400600" cy="450279"/>
          </a:xfrm>
        </p:spPr>
        <p:txBody>
          <a:bodyPr anchor="b"/>
          <a:lstStyle>
            <a:lvl1pPr marL="0" indent="0">
              <a:buNone/>
              <a:defRPr sz="20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(Brødtekst benyttes ikke på dette dias)</a:t>
            </a:r>
          </a:p>
        </p:txBody>
      </p:sp>
      <p:sp>
        <p:nvSpPr>
          <p:cNvPr id="4" name="Pladsholder til dato 3"/>
          <p:cNvSpPr>
            <a:spLocks noGrp="1"/>
          </p:cNvSpPr>
          <p:nvPr>
            <p:ph type="dt" sz="half" idx="10"/>
          </p:nvPr>
        </p:nvSpPr>
        <p:spPr/>
        <p:txBody>
          <a:bodyPr/>
          <a:lstStyle>
            <a:lvl1pPr>
              <a:defRPr>
                <a:solidFill>
                  <a:schemeClr val="tx1"/>
                </a:solidFill>
              </a:defRPr>
            </a:lvl1pPr>
          </a:lstStyle>
          <a:p>
            <a:fld id="{99B3A67A-F57C-4B34-ADD1-03E0C8523631}" type="datetimeFigureOut">
              <a:rPr lang="en-US" dirty="0"/>
              <a:t>4/29/2016</a:t>
            </a:fld>
            <a:endParaRPr lang="en-US" dirty="0"/>
          </a:p>
        </p:txBody>
      </p:sp>
      <p:sp>
        <p:nvSpPr>
          <p:cNvPr id="5" name="Pladsholder til sidefod 4"/>
          <p:cNvSpPr>
            <a:spLocks noGrp="1"/>
          </p:cNvSpPr>
          <p:nvPr>
            <p:ph type="ftr" sz="quarter" idx="11"/>
          </p:nvPr>
        </p:nvSpPr>
        <p:spPr/>
        <p:txBody>
          <a:bodyPr/>
          <a:lstStyle>
            <a:lvl1pPr>
              <a:defRPr>
                <a:solidFill>
                  <a:schemeClr val="tx1"/>
                </a:solidFill>
              </a:defRPr>
            </a:lvl1pPr>
          </a:lstStyle>
          <a:p>
            <a:r>
              <a:rPr lang="en-US" dirty="0"/>
              <a:t>
              </a:t>
            </a:r>
          </a:p>
        </p:txBody>
      </p:sp>
      <p:sp>
        <p:nvSpPr>
          <p:cNvPr id="6" name="Pladsholder til diasnummer 5"/>
          <p:cNvSpPr>
            <a:spLocks noGrp="1"/>
          </p:cNvSpPr>
          <p:nvPr>
            <p:ph type="sldNum" sz="quarter" idx="12"/>
          </p:nvPr>
        </p:nvSpPr>
        <p:spPr/>
        <p:txBody>
          <a:bodyPr/>
          <a:lstStyle>
            <a:lvl1pPr>
              <a:defRPr>
                <a:solidFill>
                  <a:schemeClr val="tx1"/>
                </a:solidFill>
              </a:defRPr>
            </a:lvl1pPr>
          </a:lstStyle>
          <a:p>
            <a:fld id="{F3422BEA-4D31-4C39-B8C3-10D1386D54D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tatement">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43" name="Gruppe 42"/>
          <p:cNvGrpSpPr/>
          <p:nvPr/>
        </p:nvGrpSpPr>
        <p:grpSpPr>
          <a:xfrm>
            <a:off x="7127786" y="6063819"/>
            <a:ext cx="1504800" cy="476559"/>
            <a:chOff x="0" y="0"/>
            <a:chExt cx="6907213" cy="2160588"/>
          </a:xfrm>
          <a:solidFill>
            <a:schemeClr val="bg1"/>
          </a:solidFill>
        </p:grpSpPr>
        <p:sp>
          <p:nvSpPr>
            <p:cNvPr id="11" name="Freeform 5"/>
            <p:cNvSpPr/>
            <p:nvPr/>
          </p:nvSpPr>
          <p:spPr bwMode="auto">
            <a:xfrm>
              <a:off x="0" y="20638"/>
              <a:ext cx="1103313" cy="1212850"/>
            </a:xfrm>
            <a:custGeom>
              <a:avLst/>
              <a:gdLst/>
              <a:ahLst/>
              <a:cxnLst/>
              <a:rect l="0" t="0" r="r" b="b"/>
              <a:pathLst>
                <a:path w="695" h="764">
                  <a:moveTo>
                    <a:pt x="0" y="0"/>
                  </a:moveTo>
                  <a:lnTo>
                    <a:pt x="168" y="0"/>
                  </a:lnTo>
                  <a:lnTo>
                    <a:pt x="168" y="334"/>
                  </a:lnTo>
                  <a:lnTo>
                    <a:pt x="478" y="0"/>
                  </a:lnTo>
                  <a:lnTo>
                    <a:pt x="680" y="0"/>
                  </a:lnTo>
                  <a:lnTo>
                    <a:pt x="370" y="324"/>
                  </a:lnTo>
                  <a:lnTo>
                    <a:pt x="695" y="764"/>
                  </a:lnTo>
                  <a:lnTo>
                    <a:pt x="493" y="764"/>
                  </a:lnTo>
                  <a:lnTo>
                    <a:pt x="256" y="439"/>
                  </a:lnTo>
                  <a:lnTo>
                    <a:pt x="168" y="530"/>
                  </a:lnTo>
                  <a:lnTo>
                    <a:pt x="168" y="764"/>
                  </a:lnTo>
                  <a:lnTo>
                    <a:pt x="0" y="764"/>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6"/>
            <p:cNvSpPr>
              <a:spLocks noEditPoints="1"/>
            </p:cNvSpPr>
            <p:nvPr/>
          </p:nvSpPr>
          <p:spPr bwMode="auto">
            <a:xfrm>
              <a:off x="1082675" y="0"/>
              <a:ext cx="1287463" cy="1254125"/>
            </a:xfrm>
            <a:custGeom>
              <a:avLst/>
              <a:gdLst/>
              <a:ahLst/>
              <a:cxnLst/>
              <a:rect l="0" t="0" r="r" b="b"/>
              <a:pathLst>
                <a:path w="2694" h="2621">
                  <a:moveTo>
                    <a:pt x="0" y="1318"/>
                  </a:moveTo>
                  <a:cubicBezTo>
                    <a:pt x="0" y="1311"/>
                    <a:pt x="0" y="1311"/>
                    <a:pt x="0" y="1311"/>
                  </a:cubicBezTo>
                  <a:cubicBezTo>
                    <a:pt x="0" y="590"/>
                    <a:pt x="569" y="0"/>
                    <a:pt x="1351" y="0"/>
                  </a:cubicBezTo>
                  <a:cubicBezTo>
                    <a:pt x="2133" y="0"/>
                    <a:pt x="2694" y="583"/>
                    <a:pt x="2694" y="1303"/>
                  </a:cubicBezTo>
                  <a:cubicBezTo>
                    <a:pt x="2694" y="1311"/>
                    <a:pt x="2694" y="1311"/>
                    <a:pt x="2694" y="1311"/>
                  </a:cubicBezTo>
                  <a:cubicBezTo>
                    <a:pt x="2694" y="2031"/>
                    <a:pt x="2126" y="2621"/>
                    <a:pt x="1344" y="2621"/>
                  </a:cubicBezTo>
                  <a:cubicBezTo>
                    <a:pt x="562" y="2621"/>
                    <a:pt x="0" y="2038"/>
                    <a:pt x="0" y="1318"/>
                  </a:cubicBezTo>
                  <a:close/>
                  <a:moveTo>
                    <a:pt x="2111" y="1318"/>
                  </a:moveTo>
                  <a:cubicBezTo>
                    <a:pt x="2111" y="1311"/>
                    <a:pt x="2111" y="1311"/>
                    <a:pt x="2111" y="1311"/>
                  </a:cubicBezTo>
                  <a:cubicBezTo>
                    <a:pt x="2111" y="876"/>
                    <a:pt x="1793" y="514"/>
                    <a:pt x="1344" y="514"/>
                  </a:cubicBezTo>
                  <a:cubicBezTo>
                    <a:pt x="895" y="514"/>
                    <a:pt x="583" y="869"/>
                    <a:pt x="583" y="1303"/>
                  </a:cubicBezTo>
                  <a:cubicBezTo>
                    <a:pt x="583" y="1311"/>
                    <a:pt x="583" y="1311"/>
                    <a:pt x="583" y="1311"/>
                  </a:cubicBezTo>
                  <a:cubicBezTo>
                    <a:pt x="583" y="1745"/>
                    <a:pt x="902" y="2107"/>
                    <a:pt x="1351" y="2107"/>
                  </a:cubicBezTo>
                  <a:cubicBezTo>
                    <a:pt x="1800" y="2107"/>
                    <a:pt x="2111" y="1752"/>
                    <a:pt x="2111" y="13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7"/>
            <p:cNvSpPr/>
            <p:nvPr/>
          </p:nvSpPr>
          <p:spPr bwMode="auto">
            <a:xfrm>
              <a:off x="2597150" y="20638"/>
              <a:ext cx="1211263" cy="1212850"/>
            </a:xfrm>
            <a:custGeom>
              <a:avLst/>
              <a:gdLst/>
              <a:ahLst/>
              <a:cxnLst/>
              <a:rect l="0" t="0" r="r" b="b"/>
              <a:pathLst>
                <a:path w="763" h="764">
                  <a:moveTo>
                    <a:pt x="0" y="0"/>
                  </a:moveTo>
                  <a:lnTo>
                    <a:pt x="181" y="0"/>
                  </a:lnTo>
                  <a:lnTo>
                    <a:pt x="381" y="323"/>
                  </a:lnTo>
                  <a:lnTo>
                    <a:pt x="582" y="0"/>
                  </a:lnTo>
                  <a:lnTo>
                    <a:pt x="763" y="0"/>
                  </a:lnTo>
                  <a:lnTo>
                    <a:pt x="763" y="764"/>
                  </a:lnTo>
                  <a:lnTo>
                    <a:pt x="596" y="764"/>
                  </a:lnTo>
                  <a:lnTo>
                    <a:pt x="596" y="265"/>
                  </a:lnTo>
                  <a:lnTo>
                    <a:pt x="381" y="592"/>
                  </a:lnTo>
                  <a:lnTo>
                    <a:pt x="377" y="592"/>
                  </a:lnTo>
                  <a:lnTo>
                    <a:pt x="164" y="269"/>
                  </a:lnTo>
                  <a:lnTo>
                    <a:pt x="164" y="764"/>
                  </a:lnTo>
                  <a:lnTo>
                    <a:pt x="0" y="764"/>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8"/>
            <p:cNvSpPr>
              <a:spLocks noEditPoints="1"/>
            </p:cNvSpPr>
            <p:nvPr/>
          </p:nvSpPr>
          <p:spPr bwMode="auto">
            <a:xfrm>
              <a:off x="4103688" y="20638"/>
              <a:ext cx="1030288" cy="1212850"/>
            </a:xfrm>
            <a:custGeom>
              <a:avLst/>
              <a:gdLst/>
              <a:ahLst/>
              <a:cxnLst/>
              <a:rect l="0" t="0" r="r" b="b"/>
              <a:pathLst>
                <a:path w="2155" h="2535">
                  <a:moveTo>
                    <a:pt x="0" y="0"/>
                  </a:moveTo>
                  <a:cubicBezTo>
                    <a:pt x="1177" y="0"/>
                    <a:pt x="1177" y="0"/>
                    <a:pt x="1177" y="0"/>
                  </a:cubicBezTo>
                  <a:cubicBezTo>
                    <a:pt x="1467" y="0"/>
                    <a:pt x="1695" y="80"/>
                    <a:pt x="1840" y="225"/>
                  </a:cubicBezTo>
                  <a:cubicBezTo>
                    <a:pt x="1955" y="341"/>
                    <a:pt x="2013" y="482"/>
                    <a:pt x="2013" y="656"/>
                  </a:cubicBezTo>
                  <a:cubicBezTo>
                    <a:pt x="2013" y="663"/>
                    <a:pt x="2013" y="663"/>
                    <a:pt x="2013" y="663"/>
                  </a:cubicBezTo>
                  <a:cubicBezTo>
                    <a:pt x="2013" y="949"/>
                    <a:pt x="1861" y="1108"/>
                    <a:pt x="1680" y="1210"/>
                  </a:cubicBezTo>
                  <a:cubicBezTo>
                    <a:pt x="1974" y="1322"/>
                    <a:pt x="2155" y="1492"/>
                    <a:pt x="2155" y="1832"/>
                  </a:cubicBezTo>
                  <a:cubicBezTo>
                    <a:pt x="2155" y="1840"/>
                    <a:pt x="2155" y="1840"/>
                    <a:pt x="2155" y="1840"/>
                  </a:cubicBezTo>
                  <a:cubicBezTo>
                    <a:pt x="2155" y="2303"/>
                    <a:pt x="1778" y="2535"/>
                    <a:pt x="1206" y="2535"/>
                  </a:cubicBezTo>
                  <a:cubicBezTo>
                    <a:pt x="0" y="2535"/>
                    <a:pt x="0" y="2535"/>
                    <a:pt x="0" y="2535"/>
                  </a:cubicBezTo>
                  <a:lnTo>
                    <a:pt x="0" y="0"/>
                  </a:lnTo>
                  <a:close/>
                  <a:moveTo>
                    <a:pt x="1459" y="750"/>
                  </a:moveTo>
                  <a:cubicBezTo>
                    <a:pt x="1459" y="583"/>
                    <a:pt x="1329" y="489"/>
                    <a:pt x="1094" y="489"/>
                  </a:cubicBezTo>
                  <a:cubicBezTo>
                    <a:pt x="543" y="489"/>
                    <a:pt x="543" y="489"/>
                    <a:pt x="543" y="489"/>
                  </a:cubicBezTo>
                  <a:cubicBezTo>
                    <a:pt x="543" y="1025"/>
                    <a:pt x="543" y="1025"/>
                    <a:pt x="543" y="1025"/>
                  </a:cubicBezTo>
                  <a:cubicBezTo>
                    <a:pt x="1058" y="1025"/>
                    <a:pt x="1058" y="1025"/>
                    <a:pt x="1058" y="1025"/>
                  </a:cubicBezTo>
                  <a:cubicBezTo>
                    <a:pt x="1304" y="1025"/>
                    <a:pt x="1459" y="945"/>
                    <a:pt x="1459" y="757"/>
                  </a:cubicBezTo>
                  <a:lnTo>
                    <a:pt x="1459" y="750"/>
                  </a:lnTo>
                  <a:close/>
                  <a:moveTo>
                    <a:pt x="1188" y="1488"/>
                  </a:moveTo>
                  <a:cubicBezTo>
                    <a:pt x="543" y="1488"/>
                    <a:pt x="543" y="1488"/>
                    <a:pt x="543" y="1488"/>
                  </a:cubicBezTo>
                  <a:cubicBezTo>
                    <a:pt x="543" y="2046"/>
                    <a:pt x="543" y="2046"/>
                    <a:pt x="543" y="2046"/>
                  </a:cubicBezTo>
                  <a:cubicBezTo>
                    <a:pt x="1206" y="2046"/>
                    <a:pt x="1206" y="2046"/>
                    <a:pt x="1206" y="2046"/>
                  </a:cubicBezTo>
                  <a:cubicBezTo>
                    <a:pt x="1452" y="2046"/>
                    <a:pt x="1601" y="1959"/>
                    <a:pt x="1601" y="1771"/>
                  </a:cubicBezTo>
                  <a:cubicBezTo>
                    <a:pt x="1601" y="1764"/>
                    <a:pt x="1601" y="1764"/>
                    <a:pt x="1601" y="1764"/>
                  </a:cubicBezTo>
                  <a:cubicBezTo>
                    <a:pt x="1601" y="1593"/>
                    <a:pt x="1474" y="1488"/>
                    <a:pt x="1188" y="148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9"/>
            <p:cNvSpPr/>
            <p:nvPr/>
          </p:nvSpPr>
          <p:spPr bwMode="auto">
            <a:xfrm>
              <a:off x="5903913" y="17463"/>
              <a:ext cx="1003300" cy="1212850"/>
            </a:xfrm>
            <a:custGeom>
              <a:avLst/>
              <a:gdLst/>
              <a:ahLst/>
              <a:cxnLst/>
              <a:rect l="0" t="0" r="r" b="b"/>
              <a:pathLst>
                <a:path w="632" h="764">
                  <a:moveTo>
                    <a:pt x="232" y="155"/>
                  </a:moveTo>
                  <a:lnTo>
                    <a:pt x="0" y="155"/>
                  </a:lnTo>
                  <a:lnTo>
                    <a:pt x="0" y="0"/>
                  </a:lnTo>
                  <a:lnTo>
                    <a:pt x="632" y="0"/>
                  </a:lnTo>
                  <a:lnTo>
                    <a:pt x="632" y="155"/>
                  </a:lnTo>
                  <a:lnTo>
                    <a:pt x="400" y="155"/>
                  </a:lnTo>
                  <a:lnTo>
                    <a:pt x="400" y="764"/>
                  </a:lnTo>
                  <a:lnTo>
                    <a:pt x="232" y="764"/>
                  </a:lnTo>
                  <a:lnTo>
                    <a:pt x="232" y="15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Rectangle 10"/>
            <p:cNvSpPr>
              <a:spLocks noChangeArrowheads="1"/>
            </p:cNvSpPr>
            <p:nvPr/>
          </p:nvSpPr>
          <p:spPr bwMode="auto">
            <a:xfrm>
              <a:off x="5373688" y="966788"/>
              <a:ext cx="266700" cy="2667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7" name="Rectangle 11"/>
            <p:cNvSpPr>
              <a:spLocks noChangeArrowheads="1"/>
            </p:cNvSpPr>
            <p:nvPr/>
          </p:nvSpPr>
          <p:spPr bwMode="auto">
            <a:xfrm>
              <a:off x="5373688" y="20638"/>
              <a:ext cx="266700" cy="2667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8" name="Rectangle 12"/>
            <p:cNvSpPr>
              <a:spLocks noChangeArrowheads="1"/>
            </p:cNvSpPr>
            <p:nvPr/>
          </p:nvSpPr>
          <p:spPr bwMode="auto">
            <a:xfrm>
              <a:off x="5373688" y="493713"/>
              <a:ext cx="266700" cy="2667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9" name="Freeform 13"/>
            <p:cNvSpPr/>
            <p:nvPr/>
          </p:nvSpPr>
          <p:spPr bwMode="auto">
            <a:xfrm>
              <a:off x="6350" y="1814513"/>
              <a:ext cx="290513" cy="341313"/>
            </a:xfrm>
            <a:custGeom>
              <a:avLst/>
              <a:gdLst/>
              <a:ahLst/>
              <a:cxnLst/>
              <a:rect l="0" t="0" r="r" b="b"/>
              <a:pathLst>
                <a:path w="183" h="215">
                  <a:moveTo>
                    <a:pt x="0" y="0"/>
                  </a:moveTo>
                  <a:lnTo>
                    <a:pt x="24" y="0"/>
                  </a:lnTo>
                  <a:lnTo>
                    <a:pt x="24" y="128"/>
                  </a:lnTo>
                  <a:lnTo>
                    <a:pt x="148" y="0"/>
                  </a:lnTo>
                  <a:lnTo>
                    <a:pt x="179" y="0"/>
                  </a:lnTo>
                  <a:lnTo>
                    <a:pt x="87" y="94"/>
                  </a:lnTo>
                  <a:lnTo>
                    <a:pt x="183" y="215"/>
                  </a:lnTo>
                  <a:lnTo>
                    <a:pt x="153" y="215"/>
                  </a:lnTo>
                  <a:lnTo>
                    <a:pt x="70" y="111"/>
                  </a:lnTo>
                  <a:lnTo>
                    <a:pt x="24" y="157"/>
                  </a:lnTo>
                  <a:lnTo>
                    <a:pt x="24" y="215"/>
                  </a:lnTo>
                  <a:lnTo>
                    <a:pt x="0" y="215"/>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4"/>
            <p:cNvSpPr>
              <a:spLocks noEditPoints="1"/>
            </p:cNvSpPr>
            <p:nvPr/>
          </p:nvSpPr>
          <p:spPr bwMode="auto">
            <a:xfrm>
              <a:off x="320675" y="1898650"/>
              <a:ext cx="261938" cy="261938"/>
            </a:xfrm>
            <a:custGeom>
              <a:avLst/>
              <a:gdLst/>
              <a:ahLst/>
              <a:cxnLst/>
              <a:rect l="0" t="0" r="r" b="b"/>
              <a:pathLst>
                <a:path w="549" h="550">
                  <a:moveTo>
                    <a:pt x="0" y="277"/>
                  </a:moveTo>
                  <a:cubicBezTo>
                    <a:pt x="0" y="275"/>
                    <a:pt x="0" y="275"/>
                    <a:pt x="0" y="275"/>
                  </a:cubicBezTo>
                  <a:cubicBezTo>
                    <a:pt x="0" y="127"/>
                    <a:pt x="116" y="0"/>
                    <a:pt x="275" y="0"/>
                  </a:cubicBezTo>
                  <a:cubicBezTo>
                    <a:pt x="433" y="0"/>
                    <a:pt x="549" y="125"/>
                    <a:pt x="549" y="273"/>
                  </a:cubicBezTo>
                  <a:cubicBezTo>
                    <a:pt x="549" y="275"/>
                    <a:pt x="549" y="275"/>
                    <a:pt x="549" y="275"/>
                  </a:cubicBezTo>
                  <a:cubicBezTo>
                    <a:pt x="549" y="424"/>
                    <a:pt x="432" y="550"/>
                    <a:pt x="273" y="550"/>
                  </a:cubicBezTo>
                  <a:cubicBezTo>
                    <a:pt x="115" y="550"/>
                    <a:pt x="0" y="426"/>
                    <a:pt x="0" y="277"/>
                  </a:cubicBezTo>
                  <a:close/>
                  <a:moveTo>
                    <a:pt x="468" y="277"/>
                  </a:moveTo>
                  <a:cubicBezTo>
                    <a:pt x="468" y="275"/>
                    <a:pt x="468" y="275"/>
                    <a:pt x="468" y="275"/>
                  </a:cubicBezTo>
                  <a:cubicBezTo>
                    <a:pt x="468" y="162"/>
                    <a:pt x="384" y="70"/>
                    <a:pt x="273" y="70"/>
                  </a:cubicBezTo>
                  <a:cubicBezTo>
                    <a:pt x="159" y="70"/>
                    <a:pt x="80" y="162"/>
                    <a:pt x="80" y="273"/>
                  </a:cubicBezTo>
                  <a:cubicBezTo>
                    <a:pt x="80" y="275"/>
                    <a:pt x="80" y="275"/>
                    <a:pt x="80" y="275"/>
                  </a:cubicBezTo>
                  <a:cubicBezTo>
                    <a:pt x="80" y="388"/>
                    <a:pt x="164" y="480"/>
                    <a:pt x="275" y="480"/>
                  </a:cubicBezTo>
                  <a:cubicBezTo>
                    <a:pt x="389" y="480"/>
                    <a:pt x="468" y="388"/>
                    <a:pt x="468" y="27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5"/>
            <p:cNvSpPr/>
            <p:nvPr/>
          </p:nvSpPr>
          <p:spPr bwMode="auto">
            <a:xfrm>
              <a:off x="649288" y="1898650"/>
              <a:ext cx="382588" cy="257175"/>
            </a:xfrm>
            <a:custGeom>
              <a:avLst/>
              <a:gdLst/>
              <a:ahLst/>
              <a:cxnLst/>
              <a:rect l="0" t="0" r="r" b="b"/>
              <a:pathLst>
                <a:path w="799" h="538">
                  <a:moveTo>
                    <a:pt x="0" y="12"/>
                  </a:moveTo>
                  <a:cubicBezTo>
                    <a:pt x="79" y="12"/>
                    <a:pt x="79" y="12"/>
                    <a:pt x="79" y="12"/>
                  </a:cubicBezTo>
                  <a:cubicBezTo>
                    <a:pt x="79" y="100"/>
                    <a:pt x="79" y="100"/>
                    <a:pt x="79" y="100"/>
                  </a:cubicBezTo>
                  <a:cubicBezTo>
                    <a:pt x="113" y="48"/>
                    <a:pt x="160" y="0"/>
                    <a:pt x="249" y="0"/>
                  </a:cubicBezTo>
                  <a:cubicBezTo>
                    <a:pt x="334" y="0"/>
                    <a:pt x="389" y="46"/>
                    <a:pt x="418" y="105"/>
                  </a:cubicBezTo>
                  <a:cubicBezTo>
                    <a:pt x="456" y="47"/>
                    <a:pt x="512" y="0"/>
                    <a:pt x="603" y="0"/>
                  </a:cubicBezTo>
                  <a:cubicBezTo>
                    <a:pt x="725" y="0"/>
                    <a:pt x="799" y="82"/>
                    <a:pt x="799" y="212"/>
                  </a:cubicBezTo>
                  <a:cubicBezTo>
                    <a:pt x="799" y="538"/>
                    <a:pt x="799" y="538"/>
                    <a:pt x="799" y="538"/>
                  </a:cubicBezTo>
                  <a:cubicBezTo>
                    <a:pt x="720" y="538"/>
                    <a:pt x="720" y="538"/>
                    <a:pt x="720" y="538"/>
                  </a:cubicBezTo>
                  <a:cubicBezTo>
                    <a:pt x="720" y="230"/>
                    <a:pt x="720" y="230"/>
                    <a:pt x="720" y="230"/>
                  </a:cubicBezTo>
                  <a:cubicBezTo>
                    <a:pt x="720" y="129"/>
                    <a:pt x="670" y="72"/>
                    <a:pt x="584" y="72"/>
                  </a:cubicBezTo>
                  <a:cubicBezTo>
                    <a:pt x="505" y="72"/>
                    <a:pt x="439" y="131"/>
                    <a:pt x="439" y="235"/>
                  </a:cubicBezTo>
                  <a:cubicBezTo>
                    <a:pt x="439" y="538"/>
                    <a:pt x="439" y="538"/>
                    <a:pt x="439" y="538"/>
                  </a:cubicBezTo>
                  <a:cubicBezTo>
                    <a:pt x="361" y="538"/>
                    <a:pt x="361" y="538"/>
                    <a:pt x="361" y="538"/>
                  </a:cubicBezTo>
                  <a:cubicBezTo>
                    <a:pt x="361" y="228"/>
                    <a:pt x="361" y="228"/>
                    <a:pt x="361" y="228"/>
                  </a:cubicBezTo>
                  <a:cubicBezTo>
                    <a:pt x="361" y="130"/>
                    <a:pt x="309" y="72"/>
                    <a:pt x="225" y="72"/>
                  </a:cubicBezTo>
                  <a:cubicBezTo>
                    <a:pt x="142" y="72"/>
                    <a:pt x="79" y="141"/>
                    <a:pt x="79" y="238"/>
                  </a:cubicBezTo>
                  <a:cubicBezTo>
                    <a:pt x="79" y="538"/>
                    <a:pt x="79" y="538"/>
                    <a:pt x="79" y="538"/>
                  </a:cubicBezTo>
                  <a:cubicBezTo>
                    <a:pt x="0" y="538"/>
                    <a:pt x="0" y="538"/>
                    <a:pt x="0" y="538"/>
                  </a:cubicBezTo>
                  <a:lnTo>
                    <a:pt x="0"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6"/>
            <p:cNvSpPr/>
            <p:nvPr/>
          </p:nvSpPr>
          <p:spPr bwMode="auto">
            <a:xfrm>
              <a:off x="1112838" y="1898650"/>
              <a:ext cx="382588" cy="257175"/>
            </a:xfrm>
            <a:custGeom>
              <a:avLst/>
              <a:gdLst/>
              <a:ahLst/>
              <a:cxnLst/>
              <a:rect l="0" t="0" r="r" b="b"/>
              <a:pathLst>
                <a:path w="799" h="538">
                  <a:moveTo>
                    <a:pt x="0" y="12"/>
                  </a:moveTo>
                  <a:cubicBezTo>
                    <a:pt x="78" y="12"/>
                    <a:pt x="78" y="12"/>
                    <a:pt x="78" y="12"/>
                  </a:cubicBezTo>
                  <a:cubicBezTo>
                    <a:pt x="78" y="100"/>
                    <a:pt x="78" y="100"/>
                    <a:pt x="78" y="100"/>
                  </a:cubicBezTo>
                  <a:cubicBezTo>
                    <a:pt x="113" y="48"/>
                    <a:pt x="160" y="0"/>
                    <a:pt x="249" y="0"/>
                  </a:cubicBezTo>
                  <a:cubicBezTo>
                    <a:pt x="334" y="0"/>
                    <a:pt x="389" y="46"/>
                    <a:pt x="418" y="105"/>
                  </a:cubicBezTo>
                  <a:cubicBezTo>
                    <a:pt x="455" y="47"/>
                    <a:pt x="511" y="0"/>
                    <a:pt x="603" y="0"/>
                  </a:cubicBezTo>
                  <a:cubicBezTo>
                    <a:pt x="724" y="0"/>
                    <a:pt x="799" y="82"/>
                    <a:pt x="799" y="212"/>
                  </a:cubicBezTo>
                  <a:cubicBezTo>
                    <a:pt x="799" y="538"/>
                    <a:pt x="799" y="538"/>
                    <a:pt x="799" y="538"/>
                  </a:cubicBezTo>
                  <a:cubicBezTo>
                    <a:pt x="720" y="538"/>
                    <a:pt x="720" y="538"/>
                    <a:pt x="720" y="538"/>
                  </a:cubicBezTo>
                  <a:cubicBezTo>
                    <a:pt x="720" y="230"/>
                    <a:pt x="720" y="230"/>
                    <a:pt x="720" y="230"/>
                  </a:cubicBezTo>
                  <a:cubicBezTo>
                    <a:pt x="720" y="129"/>
                    <a:pt x="669" y="72"/>
                    <a:pt x="584" y="72"/>
                  </a:cubicBezTo>
                  <a:cubicBezTo>
                    <a:pt x="504" y="72"/>
                    <a:pt x="439" y="131"/>
                    <a:pt x="439" y="235"/>
                  </a:cubicBezTo>
                  <a:cubicBezTo>
                    <a:pt x="439" y="538"/>
                    <a:pt x="439" y="538"/>
                    <a:pt x="439" y="538"/>
                  </a:cubicBezTo>
                  <a:cubicBezTo>
                    <a:pt x="361" y="538"/>
                    <a:pt x="361" y="538"/>
                    <a:pt x="361" y="538"/>
                  </a:cubicBezTo>
                  <a:cubicBezTo>
                    <a:pt x="361" y="228"/>
                    <a:pt x="361" y="228"/>
                    <a:pt x="361" y="228"/>
                  </a:cubicBezTo>
                  <a:cubicBezTo>
                    <a:pt x="361" y="130"/>
                    <a:pt x="309" y="72"/>
                    <a:pt x="225" y="72"/>
                  </a:cubicBezTo>
                  <a:cubicBezTo>
                    <a:pt x="142" y="72"/>
                    <a:pt x="78" y="141"/>
                    <a:pt x="78" y="238"/>
                  </a:cubicBezTo>
                  <a:cubicBezTo>
                    <a:pt x="78" y="538"/>
                    <a:pt x="78" y="538"/>
                    <a:pt x="78" y="538"/>
                  </a:cubicBezTo>
                  <a:cubicBezTo>
                    <a:pt x="0" y="538"/>
                    <a:pt x="0" y="538"/>
                    <a:pt x="0" y="538"/>
                  </a:cubicBezTo>
                  <a:lnTo>
                    <a:pt x="0"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7"/>
            <p:cNvSpPr/>
            <p:nvPr/>
          </p:nvSpPr>
          <p:spPr bwMode="auto">
            <a:xfrm>
              <a:off x="1571625" y="1903413"/>
              <a:ext cx="220663" cy="257175"/>
            </a:xfrm>
            <a:custGeom>
              <a:avLst/>
              <a:gdLst/>
              <a:ahLst/>
              <a:cxnLst/>
              <a:rect l="0" t="0" r="r" b="b"/>
              <a:pathLst>
                <a:path w="460" h="537">
                  <a:moveTo>
                    <a:pt x="0" y="327"/>
                  </a:moveTo>
                  <a:cubicBezTo>
                    <a:pt x="0" y="0"/>
                    <a:pt x="0" y="0"/>
                    <a:pt x="0" y="0"/>
                  </a:cubicBezTo>
                  <a:cubicBezTo>
                    <a:pt x="79" y="0"/>
                    <a:pt x="79" y="0"/>
                    <a:pt x="79" y="0"/>
                  </a:cubicBezTo>
                  <a:cubicBezTo>
                    <a:pt x="79" y="307"/>
                    <a:pt x="79" y="307"/>
                    <a:pt x="79" y="307"/>
                  </a:cubicBezTo>
                  <a:cubicBezTo>
                    <a:pt x="79" y="405"/>
                    <a:pt x="132" y="466"/>
                    <a:pt x="225" y="466"/>
                  </a:cubicBezTo>
                  <a:cubicBezTo>
                    <a:pt x="314" y="466"/>
                    <a:pt x="382" y="400"/>
                    <a:pt x="382" y="301"/>
                  </a:cubicBezTo>
                  <a:cubicBezTo>
                    <a:pt x="382" y="0"/>
                    <a:pt x="382" y="0"/>
                    <a:pt x="382" y="0"/>
                  </a:cubicBezTo>
                  <a:cubicBezTo>
                    <a:pt x="460" y="0"/>
                    <a:pt x="460" y="0"/>
                    <a:pt x="460" y="0"/>
                  </a:cubicBezTo>
                  <a:cubicBezTo>
                    <a:pt x="460" y="526"/>
                    <a:pt x="460" y="526"/>
                    <a:pt x="460" y="526"/>
                  </a:cubicBezTo>
                  <a:cubicBezTo>
                    <a:pt x="382" y="526"/>
                    <a:pt x="382" y="526"/>
                    <a:pt x="382" y="526"/>
                  </a:cubicBezTo>
                  <a:cubicBezTo>
                    <a:pt x="382" y="434"/>
                    <a:pt x="382" y="434"/>
                    <a:pt x="382" y="434"/>
                  </a:cubicBezTo>
                  <a:cubicBezTo>
                    <a:pt x="347" y="492"/>
                    <a:pt x="293" y="537"/>
                    <a:pt x="202" y="537"/>
                  </a:cubicBezTo>
                  <a:cubicBezTo>
                    <a:pt x="75" y="537"/>
                    <a:pt x="0" y="452"/>
                    <a:pt x="0" y="3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8"/>
            <p:cNvSpPr/>
            <p:nvPr/>
          </p:nvSpPr>
          <p:spPr bwMode="auto">
            <a:xfrm>
              <a:off x="1876425" y="1898650"/>
              <a:ext cx="219075" cy="257175"/>
            </a:xfrm>
            <a:custGeom>
              <a:avLst/>
              <a:gdLst/>
              <a:ahLst/>
              <a:cxnLst/>
              <a:rect l="0" t="0" r="r" b="b"/>
              <a:pathLst>
                <a:path w="460" h="538">
                  <a:moveTo>
                    <a:pt x="0" y="12"/>
                  </a:moveTo>
                  <a:cubicBezTo>
                    <a:pt x="79" y="12"/>
                    <a:pt x="79" y="12"/>
                    <a:pt x="79" y="12"/>
                  </a:cubicBezTo>
                  <a:cubicBezTo>
                    <a:pt x="79" y="103"/>
                    <a:pt x="79" y="103"/>
                    <a:pt x="79" y="103"/>
                  </a:cubicBezTo>
                  <a:cubicBezTo>
                    <a:pt x="113" y="46"/>
                    <a:pt x="168" y="0"/>
                    <a:pt x="259" y="0"/>
                  </a:cubicBezTo>
                  <a:cubicBezTo>
                    <a:pt x="386" y="0"/>
                    <a:pt x="460" y="86"/>
                    <a:pt x="460" y="211"/>
                  </a:cubicBezTo>
                  <a:cubicBezTo>
                    <a:pt x="460" y="538"/>
                    <a:pt x="460" y="538"/>
                    <a:pt x="460" y="538"/>
                  </a:cubicBezTo>
                  <a:cubicBezTo>
                    <a:pt x="382" y="538"/>
                    <a:pt x="382" y="538"/>
                    <a:pt x="382" y="538"/>
                  </a:cubicBezTo>
                  <a:cubicBezTo>
                    <a:pt x="382" y="230"/>
                    <a:pt x="382" y="230"/>
                    <a:pt x="382" y="230"/>
                  </a:cubicBezTo>
                  <a:cubicBezTo>
                    <a:pt x="382" y="133"/>
                    <a:pt x="329" y="72"/>
                    <a:pt x="236" y="72"/>
                  </a:cubicBezTo>
                  <a:cubicBezTo>
                    <a:pt x="146" y="72"/>
                    <a:pt x="79" y="138"/>
                    <a:pt x="79" y="237"/>
                  </a:cubicBezTo>
                  <a:cubicBezTo>
                    <a:pt x="79" y="538"/>
                    <a:pt x="79" y="538"/>
                    <a:pt x="79" y="538"/>
                  </a:cubicBezTo>
                  <a:cubicBezTo>
                    <a:pt x="0" y="538"/>
                    <a:pt x="0" y="538"/>
                    <a:pt x="0" y="538"/>
                  </a:cubicBezTo>
                  <a:lnTo>
                    <a:pt x="0"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9"/>
            <p:cNvSpPr>
              <a:spLocks noEditPoints="1"/>
            </p:cNvSpPr>
            <p:nvPr/>
          </p:nvSpPr>
          <p:spPr bwMode="auto">
            <a:xfrm>
              <a:off x="2160588" y="1898650"/>
              <a:ext cx="238125" cy="261938"/>
            </a:xfrm>
            <a:custGeom>
              <a:avLst/>
              <a:gdLst/>
              <a:ahLst/>
              <a:cxnLst/>
              <a:rect l="0" t="0" r="r" b="b"/>
              <a:pathLst>
                <a:path w="498" h="550">
                  <a:moveTo>
                    <a:pt x="0" y="276"/>
                  </a:moveTo>
                  <a:cubicBezTo>
                    <a:pt x="0" y="274"/>
                    <a:pt x="0" y="274"/>
                    <a:pt x="0" y="274"/>
                  </a:cubicBezTo>
                  <a:cubicBezTo>
                    <a:pt x="0" y="123"/>
                    <a:pt x="107" y="0"/>
                    <a:pt x="253" y="0"/>
                  </a:cubicBezTo>
                  <a:cubicBezTo>
                    <a:pt x="408" y="0"/>
                    <a:pt x="498" y="125"/>
                    <a:pt x="498" y="278"/>
                  </a:cubicBezTo>
                  <a:cubicBezTo>
                    <a:pt x="498" y="289"/>
                    <a:pt x="498" y="295"/>
                    <a:pt x="497" y="304"/>
                  </a:cubicBezTo>
                  <a:cubicBezTo>
                    <a:pt x="79" y="304"/>
                    <a:pt x="79" y="304"/>
                    <a:pt x="79" y="304"/>
                  </a:cubicBezTo>
                  <a:cubicBezTo>
                    <a:pt x="91" y="418"/>
                    <a:pt x="171" y="482"/>
                    <a:pt x="265" y="482"/>
                  </a:cubicBezTo>
                  <a:cubicBezTo>
                    <a:pt x="337" y="482"/>
                    <a:pt x="388" y="453"/>
                    <a:pt x="431" y="408"/>
                  </a:cubicBezTo>
                  <a:cubicBezTo>
                    <a:pt x="480" y="452"/>
                    <a:pt x="480" y="452"/>
                    <a:pt x="480" y="452"/>
                  </a:cubicBezTo>
                  <a:cubicBezTo>
                    <a:pt x="427" y="511"/>
                    <a:pt x="363" y="550"/>
                    <a:pt x="263" y="550"/>
                  </a:cubicBezTo>
                  <a:cubicBezTo>
                    <a:pt x="118" y="550"/>
                    <a:pt x="0" y="439"/>
                    <a:pt x="0" y="276"/>
                  </a:cubicBezTo>
                  <a:close/>
                  <a:moveTo>
                    <a:pt x="419" y="246"/>
                  </a:moveTo>
                  <a:cubicBezTo>
                    <a:pt x="410" y="150"/>
                    <a:pt x="355" y="67"/>
                    <a:pt x="250" y="67"/>
                  </a:cubicBezTo>
                  <a:cubicBezTo>
                    <a:pt x="159" y="67"/>
                    <a:pt x="90" y="143"/>
                    <a:pt x="79" y="246"/>
                  </a:cubicBezTo>
                  <a:lnTo>
                    <a:pt x="419" y="2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20"/>
            <p:cNvSpPr/>
            <p:nvPr/>
          </p:nvSpPr>
          <p:spPr bwMode="auto">
            <a:xfrm>
              <a:off x="2463800" y="1897063"/>
              <a:ext cx="141288" cy="258763"/>
            </a:xfrm>
            <a:custGeom>
              <a:avLst/>
              <a:gdLst/>
              <a:ahLst/>
              <a:cxnLst/>
              <a:rect l="0" t="0" r="r" b="b"/>
              <a:pathLst>
                <a:path w="294" h="540">
                  <a:moveTo>
                    <a:pt x="0" y="14"/>
                  </a:moveTo>
                  <a:cubicBezTo>
                    <a:pt x="79" y="14"/>
                    <a:pt x="79" y="14"/>
                    <a:pt x="79" y="14"/>
                  </a:cubicBezTo>
                  <a:cubicBezTo>
                    <a:pt x="79" y="151"/>
                    <a:pt x="79" y="151"/>
                    <a:pt x="79" y="151"/>
                  </a:cubicBezTo>
                  <a:cubicBezTo>
                    <a:pt x="118" y="63"/>
                    <a:pt x="194" y="0"/>
                    <a:pt x="294" y="4"/>
                  </a:cubicBezTo>
                  <a:cubicBezTo>
                    <a:pt x="294" y="89"/>
                    <a:pt x="294" y="89"/>
                    <a:pt x="294" y="89"/>
                  </a:cubicBezTo>
                  <a:cubicBezTo>
                    <a:pt x="288" y="89"/>
                    <a:pt x="288" y="89"/>
                    <a:pt x="288" y="89"/>
                  </a:cubicBezTo>
                  <a:cubicBezTo>
                    <a:pt x="173" y="89"/>
                    <a:pt x="79" y="171"/>
                    <a:pt x="79" y="330"/>
                  </a:cubicBezTo>
                  <a:cubicBezTo>
                    <a:pt x="79" y="540"/>
                    <a:pt x="79" y="540"/>
                    <a:pt x="79" y="540"/>
                  </a:cubicBezTo>
                  <a:cubicBezTo>
                    <a:pt x="0" y="540"/>
                    <a:pt x="0" y="540"/>
                    <a:pt x="0" y="540"/>
                  </a:cubicBezTo>
                  <a:lnTo>
                    <a:pt x="0" y="1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1"/>
            <p:cNvSpPr/>
            <p:nvPr/>
          </p:nvSpPr>
          <p:spPr bwMode="auto">
            <a:xfrm>
              <a:off x="2660650" y="1898650"/>
              <a:ext cx="220663" cy="257175"/>
            </a:xfrm>
            <a:custGeom>
              <a:avLst/>
              <a:gdLst/>
              <a:ahLst/>
              <a:cxnLst/>
              <a:rect l="0" t="0" r="r" b="b"/>
              <a:pathLst>
                <a:path w="460" h="538">
                  <a:moveTo>
                    <a:pt x="0" y="12"/>
                  </a:moveTo>
                  <a:cubicBezTo>
                    <a:pt x="78" y="12"/>
                    <a:pt x="78" y="12"/>
                    <a:pt x="78" y="12"/>
                  </a:cubicBezTo>
                  <a:cubicBezTo>
                    <a:pt x="78" y="103"/>
                    <a:pt x="78" y="103"/>
                    <a:pt x="78" y="103"/>
                  </a:cubicBezTo>
                  <a:cubicBezTo>
                    <a:pt x="113" y="46"/>
                    <a:pt x="168" y="0"/>
                    <a:pt x="259" y="0"/>
                  </a:cubicBezTo>
                  <a:cubicBezTo>
                    <a:pt x="386" y="0"/>
                    <a:pt x="460" y="86"/>
                    <a:pt x="460" y="211"/>
                  </a:cubicBezTo>
                  <a:cubicBezTo>
                    <a:pt x="460" y="538"/>
                    <a:pt x="460" y="538"/>
                    <a:pt x="460" y="538"/>
                  </a:cubicBezTo>
                  <a:cubicBezTo>
                    <a:pt x="382" y="538"/>
                    <a:pt x="382" y="538"/>
                    <a:pt x="382" y="538"/>
                  </a:cubicBezTo>
                  <a:cubicBezTo>
                    <a:pt x="382" y="230"/>
                    <a:pt x="382" y="230"/>
                    <a:pt x="382" y="230"/>
                  </a:cubicBezTo>
                  <a:cubicBezTo>
                    <a:pt x="382" y="133"/>
                    <a:pt x="329" y="72"/>
                    <a:pt x="236" y="72"/>
                  </a:cubicBezTo>
                  <a:cubicBezTo>
                    <a:pt x="146" y="72"/>
                    <a:pt x="78" y="138"/>
                    <a:pt x="78" y="237"/>
                  </a:cubicBezTo>
                  <a:cubicBezTo>
                    <a:pt x="78" y="538"/>
                    <a:pt x="78" y="538"/>
                    <a:pt x="78" y="538"/>
                  </a:cubicBezTo>
                  <a:cubicBezTo>
                    <a:pt x="0" y="538"/>
                    <a:pt x="0" y="538"/>
                    <a:pt x="0" y="538"/>
                  </a:cubicBezTo>
                  <a:lnTo>
                    <a:pt x="0"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2"/>
            <p:cNvSpPr>
              <a:spLocks noEditPoints="1"/>
            </p:cNvSpPr>
            <p:nvPr/>
          </p:nvSpPr>
          <p:spPr bwMode="auto">
            <a:xfrm>
              <a:off x="2946400" y="1898650"/>
              <a:ext cx="238125" cy="261938"/>
            </a:xfrm>
            <a:custGeom>
              <a:avLst/>
              <a:gdLst/>
              <a:ahLst/>
              <a:cxnLst/>
              <a:rect l="0" t="0" r="r" b="b"/>
              <a:pathLst>
                <a:path w="498" h="550">
                  <a:moveTo>
                    <a:pt x="0" y="276"/>
                  </a:moveTo>
                  <a:cubicBezTo>
                    <a:pt x="0" y="274"/>
                    <a:pt x="0" y="274"/>
                    <a:pt x="0" y="274"/>
                  </a:cubicBezTo>
                  <a:cubicBezTo>
                    <a:pt x="0" y="123"/>
                    <a:pt x="107" y="0"/>
                    <a:pt x="252" y="0"/>
                  </a:cubicBezTo>
                  <a:cubicBezTo>
                    <a:pt x="408" y="0"/>
                    <a:pt x="498" y="125"/>
                    <a:pt x="498" y="278"/>
                  </a:cubicBezTo>
                  <a:cubicBezTo>
                    <a:pt x="498" y="289"/>
                    <a:pt x="498" y="295"/>
                    <a:pt x="497" y="304"/>
                  </a:cubicBezTo>
                  <a:cubicBezTo>
                    <a:pt x="79" y="304"/>
                    <a:pt x="79" y="304"/>
                    <a:pt x="79" y="304"/>
                  </a:cubicBezTo>
                  <a:cubicBezTo>
                    <a:pt x="91" y="418"/>
                    <a:pt x="171" y="482"/>
                    <a:pt x="265" y="482"/>
                  </a:cubicBezTo>
                  <a:cubicBezTo>
                    <a:pt x="337" y="482"/>
                    <a:pt x="388" y="453"/>
                    <a:pt x="431" y="408"/>
                  </a:cubicBezTo>
                  <a:cubicBezTo>
                    <a:pt x="480" y="452"/>
                    <a:pt x="480" y="452"/>
                    <a:pt x="480" y="452"/>
                  </a:cubicBezTo>
                  <a:cubicBezTo>
                    <a:pt x="427" y="511"/>
                    <a:pt x="363" y="550"/>
                    <a:pt x="263" y="550"/>
                  </a:cubicBezTo>
                  <a:cubicBezTo>
                    <a:pt x="118" y="550"/>
                    <a:pt x="0" y="439"/>
                    <a:pt x="0" y="276"/>
                  </a:cubicBezTo>
                  <a:close/>
                  <a:moveTo>
                    <a:pt x="419" y="246"/>
                  </a:moveTo>
                  <a:cubicBezTo>
                    <a:pt x="410" y="150"/>
                    <a:pt x="355" y="67"/>
                    <a:pt x="250" y="67"/>
                  </a:cubicBezTo>
                  <a:cubicBezTo>
                    <a:pt x="159" y="67"/>
                    <a:pt x="90" y="143"/>
                    <a:pt x="79" y="246"/>
                  </a:cubicBezTo>
                  <a:lnTo>
                    <a:pt x="419" y="2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3"/>
            <p:cNvSpPr/>
            <p:nvPr/>
          </p:nvSpPr>
          <p:spPr bwMode="auto">
            <a:xfrm>
              <a:off x="3228975" y="1898650"/>
              <a:ext cx="193675" cy="261938"/>
            </a:xfrm>
            <a:custGeom>
              <a:avLst/>
              <a:gdLst/>
              <a:ahLst/>
              <a:cxnLst/>
              <a:rect l="0" t="0" r="r" b="b"/>
              <a:pathLst>
                <a:path w="405" h="546">
                  <a:moveTo>
                    <a:pt x="0" y="469"/>
                  </a:moveTo>
                  <a:cubicBezTo>
                    <a:pt x="39" y="413"/>
                    <a:pt x="39" y="413"/>
                    <a:pt x="39" y="413"/>
                  </a:cubicBezTo>
                  <a:cubicBezTo>
                    <a:pt x="96" y="456"/>
                    <a:pt x="160" y="480"/>
                    <a:pt x="222" y="480"/>
                  </a:cubicBezTo>
                  <a:cubicBezTo>
                    <a:pt x="285" y="480"/>
                    <a:pt x="331" y="448"/>
                    <a:pt x="331" y="397"/>
                  </a:cubicBezTo>
                  <a:cubicBezTo>
                    <a:pt x="331" y="395"/>
                    <a:pt x="331" y="395"/>
                    <a:pt x="331" y="395"/>
                  </a:cubicBezTo>
                  <a:cubicBezTo>
                    <a:pt x="331" y="342"/>
                    <a:pt x="269" y="321"/>
                    <a:pt x="199" y="302"/>
                  </a:cubicBezTo>
                  <a:cubicBezTo>
                    <a:pt x="117" y="278"/>
                    <a:pt x="25" y="250"/>
                    <a:pt x="25" y="153"/>
                  </a:cubicBezTo>
                  <a:cubicBezTo>
                    <a:pt x="25" y="151"/>
                    <a:pt x="25" y="151"/>
                    <a:pt x="25" y="151"/>
                  </a:cubicBezTo>
                  <a:cubicBezTo>
                    <a:pt x="25" y="60"/>
                    <a:pt x="101" y="0"/>
                    <a:pt x="204" y="0"/>
                  </a:cubicBezTo>
                  <a:cubicBezTo>
                    <a:pt x="269" y="0"/>
                    <a:pt x="340" y="23"/>
                    <a:pt x="394" y="58"/>
                  </a:cubicBezTo>
                  <a:cubicBezTo>
                    <a:pt x="358" y="117"/>
                    <a:pt x="358" y="117"/>
                    <a:pt x="358" y="117"/>
                  </a:cubicBezTo>
                  <a:cubicBezTo>
                    <a:pt x="309" y="86"/>
                    <a:pt x="253" y="67"/>
                    <a:pt x="202" y="67"/>
                  </a:cubicBezTo>
                  <a:cubicBezTo>
                    <a:pt x="140" y="67"/>
                    <a:pt x="101" y="99"/>
                    <a:pt x="101" y="143"/>
                  </a:cubicBezTo>
                  <a:cubicBezTo>
                    <a:pt x="101" y="145"/>
                    <a:pt x="101" y="145"/>
                    <a:pt x="101" y="145"/>
                  </a:cubicBezTo>
                  <a:cubicBezTo>
                    <a:pt x="101" y="195"/>
                    <a:pt x="166" y="214"/>
                    <a:pt x="236" y="236"/>
                  </a:cubicBezTo>
                  <a:cubicBezTo>
                    <a:pt x="317" y="260"/>
                    <a:pt x="405" y="292"/>
                    <a:pt x="405" y="386"/>
                  </a:cubicBezTo>
                  <a:cubicBezTo>
                    <a:pt x="405" y="388"/>
                    <a:pt x="405" y="388"/>
                    <a:pt x="405" y="388"/>
                  </a:cubicBezTo>
                  <a:cubicBezTo>
                    <a:pt x="405" y="488"/>
                    <a:pt x="323" y="546"/>
                    <a:pt x="218" y="546"/>
                  </a:cubicBezTo>
                  <a:cubicBezTo>
                    <a:pt x="142" y="546"/>
                    <a:pt x="59" y="517"/>
                    <a:pt x="0" y="46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4"/>
            <p:cNvSpPr>
              <a:spLocks noEditPoints="1"/>
            </p:cNvSpPr>
            <p:nvPr/>
          </p:nvSpPr>
          <p:spPr bwMode="auto">
            <a:xfrm>
              <a:off x="3638550" y="1806575"/>
              <a:ext cx="42863" cy="349250"/>
            </a:xfrm>
            <a:custGeom>
              <a:avLst/>
              <a:gdLst/>
              <a:ahLst/>
              <a:cxnLst/>
              <a:rect l="0" t="0" r="r" b="b"/>
              <a:pathLst>
                <a:path w="27" h="220">
                  <a:moveTo>
                    <a:pt x="0" y="0"/>
                  </a:moveTo>
                  <a:lnTo>
                    <a:pt x="27" y="0"/>
                  </a:lnTo>
                  <a:lnTo>
                    <a:pt x="27" y="26"/>
                  </a:lnTo>
                  <a:lnTo>
                    <a:pt x="0" y="26"/>
                  </a:lnTo>
                  <a:lnTo>
                    <a:pt x="0" y="0"/>
                  </a:lnTo>
                  <a:close/>
                  <a:moveTo>
                    <a:pt x="2" y="61"/>
                  </a:moveTo>
                  <a:lnTo>
                    <a:pt x="25" y="61"/>
                  </a:lnTo>
                  <a:lnTo>
                    <a:pt x="25" y="220"/>
                  </a:lnTo>
                  <a:lnTo>
                    <a:pt x="2" y="220"/>
                  </a:lnTo>
                  <a:lnTo>
                    <a:pt x="2" y="6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5"/>
            <p:cNvSpPr/>
            <p:nvPr/>
          </p:nvSpPr>
          <p:spPr bwMode="auto">
            <a:xfrm>
              <a:off x="3743325" y="1827213"/>
              <a:ext cx="152400" cy="331788"/>
            </a:xfrm>
            <a:custGeom>
              <a:avLst/>
              <a:gdLst/>
              <a:ahLst/>
              <a:cxnLst/>
              <a:rect l="0" t="0" r="r" b="b"/>
              <a:pathLst>
                <a:path w="319" h="694">
                  <a:moveTo>
                    <a:pt x="74" y="546"/>
                  </a:moveTo>
                  <a:cubicBezTo>
                    <a:pt x="74" y="228"/>
                    <a:pt x="74" y="228"/>
                    <a:pt x="74" y="228"/>
                  </a:cubicBezTo>
                  <a:cubicBezTo>
                    <a:pt x="0" y="228"/>
                    <a:pt x="0" y="228"/>
                    <a:pt x="0" y="228"/>
                  </a:cubicBezTo>
                  <a:cubicBezTo>
                    <a:pt x="0" y="159"/>
                    <a:pt x="0" y="159"/>
                    <a:pt x="0" y="159"/>
                  </a:cubicBezTo>
                  <a:cubicBezTo>
                    <a:pt x="74" y="159"/>
                    <a:pt x="74" y="159"/>
                    <a:pt x="74" y="159"/>
                  </a:cubicBezTo>
                  <a:cubicBezTo>
                    <a:pt x="74" y="0"/>
                    <a:pt x="74" y="0"/>
                    <a:pt x="74" y="0"/>
                  </a:cubicBezTo>
                  <a:cubicBezTo>
                    <a:pt x="152" y="0"/>
                    <a:pt x="152" y="0"/>
                    <a:pt x="152" y="0"/>
                  </a:cubicBezTo>
                  <a:cubicBezTo>
                    <a:pt x="152" y="159"/>
                    <a:pt x="152" y="159"/>
                    <a:pt x="152" y="159"/>
                  </a:cubicBezTo>
                  <a:cubicBezTo>
                    <a:pt x="319" y="159"/>
                    <a:pt x="319" y="159"/>
                    <a:pt x="319" y="159"/>
                  </a:cubicBezTo>
                  <a:cubicBezTo>
                    <a:pt x="319" y="228"/>
                    <a:pt x="319" y="228"/>
                    <a:pt x="319" y="228"/>
                  </a:cubicBezTo>
                  <a:cubicBezTo>
                    <a:pt x="152" y="228"/>
                    <a:pt x="152" y="228"/>
                    <a:pt x="152" y="228"/>
                  </a:cubicBezTo>
                  <a:cubicBezTo>
                    <a:pt x="152" y="535"/>
                    <a:pt x="152" y="535"/>
                    <a:pt x="152" y="535"/>
                  </a:cubicBezTo>
                  <a:cubicBezTo>
                    <a:pt x="152" y="600"/>
                    <a:pt x="188" y="623"/>
                    <a:pt x="241" y="623"/>
                  </a:cubicBezTo>
                  <a:cubicBezTo>
                    <a:pt x="267" y="623"/>
                    <a:pt x="290" y="618"/>
                    <a:pt x="317" y="605"/>
                  </a:cubicBezTo>
                  <a:cubicBezTo>
                    <a:pt x="317" y="672"/>
                    <a:pt x="317" y="672"/>
                    <a:pt x="317" y="672"/>
                  </a:cubicBezTo>
                  <a:cubicBezTo>
                    <a:pt x="290" y="686"/>
                    <a:pt x="260" y="694"/>
                    <a:pt x="222" y="694"/>
                  </a:cubicBezTo>
                  <a:cubicBezTo>
                    <a:pt x="138" y="694"/>
                    <a:pt x="74" y="653"/>
                    <a:pt x="74" y="54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Rectangle 26"/>
            <p:cNvSpPr>
              <a:spLocks noChangeArrowheads="1"/>
            </p:cNvSpPr>
            <p:nvPr/>
          </p:nvSpPr>
          <p:spPr bwMode="auto">
            <a:xfrm>
              <a:off x="3952875" y="1989138"/>
              <a:ext cx="134938" cy="396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3" name="Freeform 27"/>
            <p:cNvSpPr/>
            <p:nvPr/>
          </p:nvSpPr>
          <p:spPr bwMode="auto">
            <a:xfrm>
              <a:off x="4140200" y="1797050"/>
              <a:ext cx="152400" cy="358775"/>
            </a:xfrm>
            <a:custGeom>
              <a:avLst/>
              <a:gdLst/>
              <a:ahLst/>
              <a:cxnLst/>
              <a:rect l="0" t="0" r="r" b="b"/>
              <a:pathLst>
                <a:path w="318" h="748">
                  <a:moveTo>
                    <a:pt x="73" y="291"/>
                  </a:moveTo>
                  <a:cubicBezTo>
                    <a:pt x="0" y="291"/>
                    <a:pt x="0" y="291"/>
                    <a:pt x="0" y="291"/>
                  </a:cubicBezTo>
                  <a:cubicBezTo>
                    <a:pt x="0" y="223"/>
                    <a:pt x="0" y="223"/>
                    <a:pt x="0" y="223"/>
                  </a:cubicBezTo>
                  <a:cubicBezTo>
                    <a:pt x="73" y="223"/>
                    <a:pt x="73" y="223"/>
                    <a:pt x="73" y="223"/>
                  </a:cubicBezTo>
                  <a:cubicBezTo>
                    <a:pt x="73" y="177"/>
                    <a:pt x="73" y="177"/>
                    <a:pt x="73" y="177"/>
                  </a:cubicBezTo>
                  <a:cubicBezTo>
                    <a:pt x="73" y="117"/>
                    <a:pt x="89" y="71"/>
                    <a:pt x="119" y="41"/>
                  </a:cubicBezTo>
                  <a:cubicBezTo>
                    <a:pt x="145" y="15"/>
                    <a:pt x="184" y="0"/>
                    <a:pt x="232" y="0"/>
                  </a:cubicBezTo>
                  <a:cubicBezTo>
                    <a:pt x="268" y="0"/>
                    <a:pt x="293" y="5"/>
                    <a:pt x="318" y="14"/>
                  </a:cubicBezTo>
                  <a:cubicBezTo>
                    <a:pt x="318" y="82"/>
                    <a:pt x="318" y="82"/>
                    <a:pt x="318" y="82"/>
                  </a:cubicBezTo>
                  <a:cubicBezTo>
                    <a:pt x="290" y="74"/>
                    <a:pt x="268" y="69"/>
                    <a:pt x="242" y="69"/>
                  </a:cubicBezTo>
                  <a:cubicBezTo>
                    <a:pt x="181" y="69"/>
                    <a:pt x="150" y="105"/>
                    <a:pt x="150" y="181"/>
                  </a:cubicBezTo>
                  <a:cubicBezTo>
                    <a:pt x="150" y="224"/>
                    <a:pt x="150" y="224"/>
                    <a:pt x="150" y="224"/>
                  </a:cubicBezTo>
                  <a:cubicBezTo>
                    <a:pt x="317" y="224"/>
                    <a:pt x="317" y="224"/>
                    <a:pt x="317" y="224"/>
                  </a:cubicBezTo>
                  <a:cubicBezTo>
                    <a:pt x="317" y="291"/>
                    <a:pt x="317" y="291"/>
                    <a:pt x="317" y="291"/>
                  </a:cubicBezTo>
                  <a:cubicBezTo>
                    <a:pt x="151" y="291"/>
                    <a:pt x="151" y="291"/>
                    <a:pt x="151" y="291"/>
                  </a:cubicBezTo>
                  <a:cubicBezTo>
                    <a:pt x="151" y="748"/>
                    <a:pt x="151" y="748"/>
                    <a:pt x="151" y="748"/>
                  </a:cubicBezTo>
                  <a:cubicBezTo>
                    <a:pt x="73" y="748"/>
                    <a:pt x="73" y="748"/>
                    <a:pt x="73" y="748"/>
                  </a:cubicBezTo>
                  <a:lnTo>
                    <a:pt x="73"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8"/>
            <p:cNvSpPr>
              <a:spLocks noEditPoints="1"/>
            </p:cNvSpPr>
            <p:nvPr/>
          </p:nvSpPr>
          <p:spPr bwMode="auto">
            <a:xfrm>
              <a:off x="4313238" y="1898650"/>
              <a:ext cx="417513" cy="261938"/>
            </a:xfrm>
            <a:custGeom>
              <a:avLst/>
              <a:gdLst/>
              <a:ahLst/>
              <a:cxnLst/>
              <a:rect l="0" t="0" r="r" b="b"/>
              <a:pathLst>
                <a:path w="874" h="550">
                  <a:moveTo>
                    <a:pt x="0" y="385"/>
                  </a:moveTo>
                  <a:cubicBezTo>
                    <a:pt x="0" y="383"/>
                    <a:pt x="0" y="383"/>
                    <a:pt x="0" y="383"/>
                  </a:cubicBezTo>
                  <a:cubicBezTo>
                    <a:pt x="0" y="272"/>
                    <a:pt x="92" y="213"/>
                    <a:pt x="221" y="213"/>
                  </a:cubicBezTo>
                  <a:cubicBezTo>
                    <a:pt x="285" y="213"/>
                    <a:pt x="330" y="222"/>
                    <a:pt x="377" y="236"/>
                  </a:cubicBezTo>
                  <a:cubicBezTo>
                    <a:pt x="377" y="217"/>
                    <a:pt x="377" y="217"/>
                    <a:pt x="377" y="217"/>
                  </a:cubicBezTo>
                  <a:cubicBezTo>
                    <a:pt x="377" y="123"/>
                    <a:pt x="322" y="74"/>
                    <a:pt x="225" y="74"/>
                  </a:cubicBezTo>
                  <a:cubicBezTo>
                    <a:pt x="165" y="74"/>
                    <a:pt x="119" y="90"/>
                    <a:pt x="70" y="112"/>
                  </a:cubicBezTo>
                  <a:cubicBezTo>
                    <a:pt x="47" y="48"/>
                    <a:pt x="47" y="48"/>
                    <a:pt x="47" y="48"/>
                  </a:cubicBezTo>
                  <a:cubicBezTo>
                    <a:pt x="105" y="22"/>
                    <a:pt x="158" y="4"/>
                    <a:pt x="233" y="4"/>
                  </a:cubicBezTo>
                  <a:cubicBezTo>
                    <a:pt x="333" y="4"/>
                    <a:pt x="400" y="42"/>
                    <a:pt x="427" y="117"/>
                  </a:cubicBezTo>
                  <a:cubicBezTo>
                    <a:pt x="469" y="46"/>
                    <a:pt x="542" y="0"/>
                    <a:pt x="629" y="0"/>
                  </a:cubicBezTo>
                  <a:cubicBezTo>
                    <a:pt x="783" y="0"/>
                    <a:pt x="874" y="125"/>
                    <a:pt x="874" y="278"/>
                  </a:cubicBezTo>
                  <a:cubicBezTo>
                    <a:pt x="874" y="289"/>
                    <a:pt x="873" y="295"/>
                    <a:pt x="872" y="304"/>
                  </a:cubicBezTo>
                  <a:cubicBezTo>
                    <a:pt x="455" y="304"/>
                    <a:pt x="455" y="304"/>
                    <a:pt x="455" y="304"/>
                  </a:cubicBezTo>
                  <a:cubicBezTo>
                    <a:pt x="466" y="418"/>
                    <a:pt x="547" y="482"/>
                    <a:pt x="640" y="482"/>
                  </a:cubicBezTo>
                  <a:cubicBezTo>
                    <a:pt x="713" y="482"/>
                    <a:pt x="763" y="453"/>
                    <a:pt x="806" y="408"/>
                  </a:cubicBezTo>
                  <a:cubicBezTo>
                    <a:pt x="855" y="452"/>
                    <a:pt x="855" y="452"/>
                    <a:pt x="855" y="452"/>
                  </a:cubicBezTo>
                  <a:cubicBezTo>
                    <a:pt x="803" y="511"/>
                    <a:pt x="738" y="550"/>
                    <a:pt x="638" y="550"/>
                  </a:cubicBezTo>
                  <a:cubicBezTo>
                    <a:pt x="553" y="550"/>
                    <a:pt x="476" y="511"/>
                    <a:pt x="429" y="444"/>
                  </a:cubicBezTo>
                  <a:cubicBezTo>
                    <a:pt x="373" y="502"/>
                    <a:pt x="296" y="549"/>
                    <a:pt x="199" y="549"/>
                  </a:cubicBezTo>
                  <a:cubicBezTo>
                    <a:pt x="97" y="549"/>
                    <a:pt x="0" y="493"/>
                    <a:pt x="0" y="385"/>
                  </a:cubicBezTo>
                  <a:close/>
                  <a:moveTo>
                    <a:pt x="397" y="392"/>
                  </a:moveTo>
                  <a:cubicBezTo>
                    <a:pt x="385" y="362"/>
                    <a:pt x="378" y="329"/>
                    <a:pt x="376" y="293"/>
                  </a:cubicBezTo>
                  <a:cubicBezTo>
                    <a:pt x="337" y="282"/>
                    <a:pt x="287" y="271"/>
                    <a:pt x="229" y="271"/>
                  </a:cubicBezTo>
                  <a:cubicBezTo>
                    <a:pt x="133" y="271"/>
                    <a:pt x="79" y="314"/>
                    <a:pt x="79" y="380"/>
                  </a:cubicBezTo>
                  <a:cubicBezTo>
                    <a:pt x="79" y="382"/>
                    <a:pt x="79" y="382"/>
                    <a:pt x="79" y="382"/>
                  </a:cubicBezTo>
                  <a:cubicBezTo>
                    <a:pt x="79" y="447"/>
                    <a:pt x="138" y="486"/>
                    <a:pt x="208" y="486"/>
                  </a:cubicBezTo>
                  <a:cubicBezTo>
                    <a:pt x="285" y="486"/>
                    <a:pt x="348" y="447"/>
                    <a:pt x="397" y="392"/>
                  </a:cubicBezTo>
                  <a:close/>
                  <a:moveTo>
                    <a:pt x="794" y="246"/>
                  </a:moveTo>
                  <a:cubicBezTo>
                    <a:pt x="785" y="150"/>
                    <a:pt x="730" y="67"/>
                    <a:pt x="627" y="67"/>
                  </a:cubicBezTo>
                  <a:cubicBezTo>
                    <a:pt x="534" y="67"/>
                    <a:pt x="465" y="143"/>
                    <a:pt x="454" y="246"/>
                  </a:cubicBezTo>
                  <a:lnTo>
                    <a:pt x="794" y="2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Rectangle 29"/>
            <p:cNvSpPr>
              <a:spLocks noChangeArrowheads="1"/>
            </p:cNvSpPr>
            <p:nvPr/>
          </p:nvSpPr>
          <p:spPr bwMode="auto">
            <a:xfrm>
              <a:off x="4800600" y="1800225"/>
              <a:ext cx="36513" cy="3556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6" name="Rectangle 30"/>
            <p:cNvSpPr>
              <a:spLocks noChangeArrowheads="1"/>
            </p:cNvSpPr>
            <p:nvPr/>
          </p:nvSpPr>
          <p:spPr bwMode="auto">
            <a:xfrm>
              <a:off x="4927600" y="1800225"/>
              <a:ext cx="38100" cy="35560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7" name="Freeform 31"/>
            <p:cNvSpPr>
              <a:spLocks noEditPoints="1"/>
            </p:cNvSpPr>
            <p:nvPr/>
          </p:nvSpPr>
          <p:spPr bwMode="auto">
            <a:xfrm>
              <a:off x="5037138" y="1898650"/>
              <a:ext cx="238125" cy="261938"/>
            </a:xfrm>
            <a:custGeom>
              <a:avLst/>
              <a:gdLst/>
              <a:ahLst/>
              <a:cxnLst/>
              <a:rect l="0" t="0" r="r" b="b"/>
              <a:pathLst>
                <a:path w="498" h="550">
                  <a:moveTo>
                    <a:pt x="0" y="276"/>
                  </a:moveTo>
                  <a:cubicBezTo>
                    <a:pt x="0" y="274"/>
                    <a:pt x="0" y="274"/>
                    <a:pt x="0" y="274"/>
                  </a:cubicBezTo>
                  <a:cubicBezTo>
                    <a:pt x="0" y="123"/>
                    <a:pt x="107" y="0"/>
                    <a:pt x="252" y="0"/>
                  </a:cubicBezTo>
                  <a:cubicBezTo>
                    <a:pt x="408" y="0"/>
                    <a:pt x="498" y="125"/>
                    <a:pt x="498" y="278"/>
                  </a:cubicBezTo>
                  <a:cubicBezTo>
                    <a:pt x="498" y="289"/>
                    <a:pt x="498" y="295"/>
                    <a:pt x="497" y="304"/>
                  </a:cubicBezTo>
                  <a:cubicBezTo>
                    <a:pt x="79" y="304"/>
                    <a:pt x="79" y="304"/>
                    <a:pt x="79" y="304"/>
                  </a:cubicBezTo>
                  <a:cubicBezTo>
                    <a:pt x="90" y="418"/>
                    <a:pt x="171" y="482"/>
                    <a:pt x="264" y="482"/>
                  </a:cubicBezTo>
                  <a:cubicBezTo>
                    <a:pt x="337" y="482"/>
                    <a:pt x="388" y="453"/>
                    <a:pt x="430" y="408"/>
                  </a:cubicBezTo>
                  <a:cubicBezTo>
                    <a:pt x="479" y="452"/>
                    <a:pt x="479" y="452"/>
                    <a:pt x="479" y="452"/>
                  </a:cubicBezTo>
                  <a:cubicBezTo>
                    <a:pt x="426" y="511"/>
                    <a:pt x="362" y="550"/>
                    <a:pt x="262" y="550"/>
                  </a:cubicBezTo>
                  <a:cubicBezTo>
                    <a:pt x="118" y="550"/>
                    <a:pt x="0" y="439"/>
                    <a:pt x="0" y="276"/>
                  </a:cubicBezTo>
                  <a:close/>
                  <a:moveTo>
                    <a:pt x="418" y="246"/>
                  </a:moveTo>
                  <a:cubicBezTo>
                    <a:pt x="410" y="150"/>
                    <a:pt x="355" y="67"/>
                    <a:pt x="250" y="67"/>
                  </a:cubicBezTo>
                  <a:cubicBezTo>
                    <a:pt x="158" y="67"/>
                    <a:pt x="89" y="143"/>
                    <a:pt x="79" y="246"/>
                  </a:cubicBezTo>
                  <a:lnTo>
                    <a:pt x="418" y="24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2"/>
            <p:cNvSpPr/>
            <p:nvPr/>
          </p:nvSpPr>
          <p:spPr bwMode="auto">
            <a:xfrm>
              <a:off x="5319713" y="1898650"/>
              <a:ext cx="193675" cy="261938"/>
            </a:xfrm>
            <a:custGeom>
              <a:avLst/>
              <a:gdLst/>
              <a:ahLst/>
              <a:cxnLst/>
              <a:rect l="0" t="0" r="r" b="b"/>
              <a:pathLst>
                <a:path w="406" h="546">
                  <a:moveTo>
                    <a:pt x="0" y="469"/>
                  </a:moveTo>
                  <a:cubicBezTo>
                    <a:pt x="40" y="413"/>
                    <a:pt x="40" y="413"/>
                    <a:pt x="40" y="413"/>
                  </a:cubicBezTo>
                  <a:cubicBezTo>
                    <a:pt x="97" y="456"/>
                    <a:pt x="160" y="480"/>
                    <a:pt x="222" y="480"/>
                  </a:cubicBezTo>
                  <a:cubicBezTo>
                    <a:pt x="286" y="480"/>
                    <a:pt x="331" y="448"/>
                    <a:pt x="331" y="397"/>
                  </a:cubicBezTo>
                  <a:cubicBezTo>
                    <a:pt x="331" y="395"/>
                    <a:pt x="331" y="395"/>
                    <a:pt x="331" y="395"/>
                  </a:cubicBezTo>
                  <a:cubicBezTo>
                    <a:pt x="331" y="342"/>
                    <a:pt x="269" y="321"/>
                    <a:pt x="200" y="302"/>
                  </a:cubicBezTo>
                  <a:cubicBezTo>
                    <a:pt x="118" y="278"/>
                    <a:pt x="26" y="250"/>
                    <a:pt x="26" y="153"/>
                  </a:cubicBezTo>
                  <a:cubicBezTo>
                    <a:pt x="26" y="151"/>
                    <a:pt x="26" y="151"/>
                    <a:pt x="26" y="151"/>
                  </a:cubicBezTo>
                  <a:cubicBezTo>
                    <a:pt x="26" y="60"/>
                    <a:pt x="101" y="0"/>
                    <a:pt x="205" y="0"/>
                  </a:cubicBezTo>
                  <a:cubicBezTo>
                    <a:pt x="269" y="0"/>
                    <a:pt x="341" y="23"/>
                    <a:pt x="395" y="58"/>
                  </a:cubicBezTo>
                  <a:cubicBezTo>
                    <a:pt x="359" y="117"/>
                    <a:pt x="359" y="117"/>
                    <a:pt x="359" y="117"/>
                  </a:cubicBezTo>
                  <a:cubicBezTo>
                    <a:pt x="310" y="86"/>
                    <a:pt x="254" y="67"/>
                    <a:pt x="203" y="67"/>
                  </a:cubicBezTo>
                  <a:cubicBezTo>
                    <a:pt x="141" y="67"/>
                    <a:pt x="101" y="99"/>
                    <a:pt x="101" y="143"/>
                  </a:cubicBezTo>
                  <a:cubicBezTo>
                    <a:pt x="101" y="145"/>
                    <a:pt x="101" y="145"/>
                    <a:pt x="101" y="145"/>
                  </a:cubicBezTo>
                  <a:cubicBezTo>
                    <a:pt x="101" y="195"/>
                    <a:pt x="166" y="214"/>
                    <a:pt x="237" y="236"/>
                  </a:cubicBezTo>
                  <a:cubicBezTo>
                    <a:pt x="318" y="260"/>
                    <a:pt x="406" y="292"/>
                    <a:pt x="406" y="386"/>
                  </a:cubicBezTo>
                  <a:cubicBezTo>
                    <a:pt x="406" y="388"/>
                    <a:pt x="406" y="388"/>
                    <a:pt x="406" y="388"/>
                  </a:cubicBezTo>
                  <a:cubicBezTo>
                    <a:pt x="406" y="488"/>
                    <a:pt x="323" y="546"/>
                    <a:pt x="218" y="546"/>
                  </a:cubicBezTo>
                  <a:cubicBezTo>
                    <a:pt x="143" y="546"/>
                    <a:pt x="59" y="517"/>
                    <a:pt x="0" y="46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3"/>
            <p:cNvSpPr/>
            <p:nvPr/>
          </p:nvSpPr>
          <p:spPr bwMode="auto">
            <a:xfrm>
              <a:off x="5557838" y="1898650"/>
              <a:ext cx="193675" cy="261938"/>
            </a:xfrm>
            <a:custGeom>
              <a:avLst/>
              <a:gdLst/>
              <a:ahLst/>
              <a:cxnLst/>
              <a:rect l="0" t="0" r="r" b="b"/>
              <a:pathLst>
                <a:path w="406" h="546">
                  <a:moveTo>
                    <a:pt x="0" y="469"/>
                  </a:moveTo>
                  <a:cubicBezTo>
                    <a:pt x="40" y="413"/>
                    <a:pt x="40" y="413"/>
                    <a:pt x="40" y="413"/>
                  </a:cubicBezTo>
                  <a:cubicBezTo>
                    <a:pt x="97" y="456"/>
                    <a:pt x="160" y="480"/>
                    <a:pt x="223" y="480"/>
                  </a:cubicBezTo>
                  <a:cubicBezTo>
                    <a:pt x="286" y="480"/>
                    <a:pt x="332" y="448"/>
                    <a:pt x="332" y="397"/>
                  </a:cubicBezTo>
                  <a:cubicBezTo>
                    <a:pt x="332" y="395"/>
                    <a:pt x="332" y="395"/>
                    <a:pt x="332" y="395"/>
                  </a:cubicBezTo>
                  <a:cubicBezTo>
                    <a:pt x="332" y="342"/>
                    <a:pt x="269" y="321"/>
                    <a:pt x="200" y="302"/>
                  </a:cubicBezTo>
                  <a:cubicBezTo>
                    <a:pt x="118" y="278"/>
                    <a:pt x="26" y="250"/>
                    <a:pt x="26" y="153"/>
                  </a:cubicBezTo>
                  <a:cubicBezTo>
                    <a:pt x="26" y="151"/>
                    <a:pt x="26" y="151"/>
                    <a:pt x="26" y="151"/>
                  </a:cubicBezTo>
                  <a:cubicBezTo>
                    <a:pt x="26" y="60"/>
                    <a:pt x="101" y="0"/>
                    <a:pt x="205" y="0"/>
                  </a:cubicBezTo>
                  <a:cubicBezTo>
                    <a:pt x="269" y="0"/>
                    <a:pt x="341" y="23"/>
                    <a:pt x="395" y="58"/>
                  </a:cubicBezTo>
                  <a:cubicBezTo>
                    <a:pt x="359" y="117"/>
                    <a:pt x="359" y="117"/>
                    <a:pt x="359" y="117"/>
                  </a:cubicBezTo>
                  <a:cubicBezTo>
                    <a:pt x="310" y="86"/>
                    <a:pt x="254" y="67"/>
                    <a:pt x="203" y="67"/>
                  </a:cubicBezTo>
                  <a:cubicBezTo>
                    <a:pt x="141" y="67"/>
                    <a:pt x="101" y="99"/>
                    <a:pt x="101" y="143"/>
                  </a:cubicBezTo>
                  <a:cubicBezTo>
                    <a:pt x="101" y="145"/>
                    <a:pt x="101" y="145"/>
                    <a:pt x="101" y="145"/>
                  </a:cubicBezTo>
                  <a:cubicBezTo>
                    <a:pt x="101" y="195"/>
                    <a:pt x="166" y="214"/>
                    <a:pt x="237" y="236"/>
                  </a:cubicBezTo>
                  <a:cubicBezTo>
                    <a:pt x="318" y="260"/>
                    <a:pt x="406" y="292"/>
                    <a:pt x="406" y="386"/>
                  </a:cubicBezTo>
                  <a:cubicBezTo>
                    <a:pt x="406" y="388"/>
                    <a:pt x="406" y="388"/>
                    <a:pt x="406" y="388"/>
                  </a:cubicBezTo>
                  <a:cubicBezTo>
                    <a:pt x="406" y="488"/>
                    <a:pt x="323" y="546"/>
                    <a:pt x="218" y="546"/>
                  </a:cubicBezTo>
                  <a:cubicBezTo>
                    <a:pt x="143" y="546"/>
                    <a:pt x="60" y="517"/>
                    <a:pt x="0" y="46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34"/>
            <p:cNvSpPr/>
            <p:nvPr/>
          </p:nvSpPr>
          <p:spPr bwMode="auto">
            <a:xfrm>
              <a:off x="5821363" y="1800225"/>
              <a:ext cx="223838" cy="355600"/>
            </a:xfrm>
            <a:custGeom>
              <a:avLst/>
              <a:gdLst/>
              <a:ahLst/>
              <a:cxnLst/>
              <a:rect l="0" t="0" r="r" b="b"/>
              <a:pathLst>
                <a:path w="141" h="224">
                  <a:moveTo>
                    <a:pt x="0" y="0"/>
                  </a:moveTo>
                  <a:lnTo>
                    <a:pt x="23" y="0"/>
                  </a:lnTo>
                  <a:lnTo>
                    <a:pt x="23" y="154"/>
                  </a:lnTo>
                  <a:lnTo>
                    <a:pt x="109" y="65"/>
                  </a:lnTo>
                  <a:lnTo>
                    <a:pt x="138" y="65"/>
                  </a:lnTo>
                  <a:lnTo>
                    <a:pt x="72" y="133"/>
                  </a:lnTo>
                  <a:lnTo>
                    <a:pt x="141" y="224"/>
                  </a:lnTo>
                  <a:lnTo>
                    <a:pt x="112" y="224"/>
                  </a:lnTo>
                  <a:lnTo>
                    <a:pt x="56" y="150"/>
                  </a:lnTo>
                  <a:lnTo>
                    <a:pt x="23" y="182"/>
                  </a:lnTo>
                  <a:lnTo>
                    <a:pt x="23" y="224"/>
                  </a:lnTo>
                  <a:lnTo>
                    <a:pt x="0" y="224"/>
                  </a:lnTo>
                  <a:lnTo>
                    <a:pt x="0"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35"/>
            <p:cNvSpPr>
              <a:spLocks noEditPoints="1"/>
            </p:cNvSpPr>
            <p:nvPr/>
          </p:nvSpPr>
          <p:spPr bwMode="auto">
            <a:xfrm>
              <a:off x="6073775" y="1900238"/>
              <a:ext cx="222250" cy="260350"/>
            </a:xfrm>
            <a:custGeom>
              <a:avLst/>
              <a:gdLst/>
              <a:ahLst/>
              <a:cxnLst/>
              <a:rect l="0" t="0" r="r" b="b"/>
              <a:pathLst>
                <a:path w="463" h="545">
                  <a:moveTo>
                    <a:pt x="0" y="381"/>
                  </a:moveTo>
                  <a:cubicBezTo>
                    <a:pt x="0" y="379"/>
                    <a:pt x="0" y="379"/>
                    <a:pt x="0" y="379"/>
                  </a:cubicBezTo>
                  <a:cubicBezTo>
                    <a:pt x="0" y="268"/>
                    <a:pt x="92" y="209"/>
                    <a:pt x="225" y="209"/>
                  </a:cubicBezTo>
                  <a:cubicBezTo>
                    <a:pt x="292" y="209"/>
                    <a:pt x="340" y="218"/>
                    <a:pt x="387" y="232"/>
                  </a:cubicBezTo>
                  <a:cubicBezTo>
                    <a:pt x="387" y="213"/>
                    <a:pt x="387" y="213"/>
                    <a:pt x="387" y="213"/>
                  </a:cubicBezTo>
                  <a:cubicBezTo>
                    <a:pt x="387" y="119"/>
                    <a:pt x="329" y="70"/>
                    <a:pt x="230" y="70"/>
                  </a:cubicBezTo>
                  <a:cubicBezTo>
                    <a:pt x="168" y="70"/>
                    <a:pt x="119" y="86"/>
                    <a:pt x="70" y="108"/>
                  </a:cubicBezTo>
                  <a:cubicBezTo>
                    <a:pt x="47" y="44"/>
                    <a:pt x="47" y="44"/>
                    <a:pt x="47" y="44"/>
                  </a:cubicBezTo>
                  <a:cubicBezTo>
                    <a:pt x="105" y="18"/>
                    <a:pt x="162" y="0"/>
                    <a:pt x="239" y="0"/>
                  </a:cubicBezTo>
                  <a:cubicBezTo>
                    <a:pt x="313" y="0"/>
                    <a:pt x="370" y="20"/>
                    <a:pt x="409" y="58"/>
                  </a:cubicBezTo>
                  <a:cubicBezTo>
                    <a:pt x="444" y="94"/>
                    <a:pt x="463" y="145"/>
                    <a:pt x="463" y="212"/>
                  </a:cubicBezTo>
                  <a:cubicBezTo>
                    <a:pt x="463" y="534"/>
                    <a:pt x="463" y="534"/>
                    <a:pt x="463" y="534"/>
                  </a:cubicBezTo>
                  <a:cubicBezTo>
                    <a:pt x="387" y="534"/>
                    <a:pt x="387" y="534"/>
                    <a:pt x="387" y="534"/>
                  </a:cubicBezTo>
                  <a:cubicBezTo>
                    <a:pt x="387" y="455"/>
                    <a:pt x="387" y="455"/>
                    <a:pt x="387" y="455"/>
                  </a:cubicBezTo>
                  <a:cubicBezTo>
                    <a:pt x="351" y="503"/>
                    <a:pt x="289" y="545"/>
                    <a:pt x="197" y="545"/>
                  </a:cubicBezTo>
                  <a:cubicBezTo>
                    <a:pt x="99" y="545"/>
                    <a:pt x="0" y="489"/>
                    <a:pt x="0" y="381"/>
                  </a:cubicBezTo>
                  <a:close/>
                  <a:moveTo>
                    <a:pt x="388" y="341"/>
                  </a:moveTo>
                  <a:cubicBezTo>
                    <a:pt x="388" y="290"/>
                    <a:pt x="388" y="290"/>
                    <a:pt x="388" y="290"/>
                  </a:cubicBezTo>
                  <a:cubicBezTo>
                    <a:pt x="350" y="278"/>
                    <a:pt x="298" y="267"/>
                    <a:pt x="233" y="267"/>
                  </a:cubicBezTo>
                  <a:cubicBezTo>
                    <a:pt x="135" y="267"/>
                    <a:pt x="80" y="310"/>
                    <a:pt x="80" y="376"/>
                  </a:cubicBezTo>
                  <a:cubicBezTo>
                    <a:pt x="80" y="378"/>
                    <a:pt x="80" y="378"/>
                    <a:pt x="80" y="378"/>
                  </a:cubicBezTo>
                  <a:cubicBezTo>
                    <a:pt x="80" y="445"/>
                    <a:pt x="141" y="483"/>
                    <a:pt x="212" y="483"/>
                  </a:cubicBezTo>
                  <a:cubicBezTo>
                    <a:pt x="309" y="483"/>
                    <a:pt x="388" y="424"/>
                    <a:pt x="388" y="3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6"/>
            <p:cNvSpPr>
              <a:spLocks noEditPoints="1"/>
            </p:cNvSpPr>
            <p:nvPr/>
          </p:nvSpPr>
          <p:spPr bwMode="auto">
            <a:xfrm>
              <a:off x="6375400" y="1800225"/>
              <a:ext cx="254000" cy="360363"/>
            </a:xfrm>
            <a:custGeom>
              <a:avLst/>
              <a:gdLst/>
              <a:ahLst/>
              <a:cxnLst/>
              <a:rect l="0" t="0" r="r" b="b"/>
              <a:pathLst>
                <a:path w="531" h="754">
                  <a:moveTo>
                    <a:pt x="78" y="642"/>
                  </a:moveTo>
                  <a:cubicBezTo>
                    <a:pt x="78" y="743"/>
                    <a:pt x="78" y="743"/>
                    <a:pt x="78" y="743"/>
                  </a:cubicBezTo>
                  <a:cubicBezTo>
                    <a:pt x="0" y="743"/>
                    <a:pt x="0" y="743"/>
                    <a:pt x="0" y="743"/>
                  </a:cubicBezTo>
                  <a:cubicBezTo>
                    <a:pt x="0" y="0"/>
                    <a:pt x="0" y="0"/>
                    <a:pt x="0" y="0"/>
                  </a:cubicBezTo>
                  <a:cubicBezTo>
                    <a:pt x="78" y="0"/>
                    <a:pt x="78" y="0"/>
                    <a:pt x="78" y="0"/>
                  </a:cubicBezTo>
                  <a:cubicBezTo>
                    <a:pt x="78" y="322"/>
                    <a:pt x="78" y="322"/>
                    <a:pt x="78" y="322"/>
                  </a:cubicBezTo>
                  <a:cubicBezTo>
                    <a:pt x="121" y="259"/>
                    <a:pt x="183" y="205"/>
                    <a:pt x="280" y="205"/>
                  </a:cubicBezTo>
                  <a:cubicBezTo>
                    <a:pt x="406" y="205"/>
                    <a:pt x="531" y="305"/>
                    <a:pt x="531" y="478"/>
                  </a:cubicBezTo>
                  <a:cubicBezTo>
                    <a:pt x="531" y="480"/>
                    <a:pt x="531" y="480"/>
                    <a:pt x="531" y="480"/>
                  </a:cubicBezTo>
                  <a:cubicBezTo>
                    <a:pt x="531" y="652"/>
                    <a:pt x="407" y="754"/>
                    <a:pt x="280" y="754"/>
                  </a:cubicBezTo>
                  <a:cubicBezTo>
                    <a:pt x="182" y="754"/>
                    <a:pt x="119" y="701"/>
                    <a:pt x="78" y="642"/>
                  </a:cubicBezTo>
                  <a:close/>
                  <a:moveTo>
                    <a:pt x="451" y="481"/>
                  </a:moveTo>
                  <a:cubicBezTo>
                    <a:pt x="451" y="479"/>
                    <a:pt x="451" y="479"/>
                    <a:pt x="451" y="479"/>
                  </a:cubicBezTo>
                  <a:cubicBezTo>
                    <a:pt x="451" y="355"/>
                    <a:pt x="365" y="276"/>
                    <a:pt x="265" y="276"/>
                  </a:cubicBezTo>
                  <a:cubicBezTo>
                    <a:pt x="168" y="276"/>
                    <a:pt x="75" y="358"/>
                    <a:pt x="75" y="478"/>
                  </a:cubicBezTo>
                  <a:cubicBezTo>
                    <a:pt x="75" y="480"/>
                    <a:pt x="75" y="480"/>
                    <a:pt x="75" y="480"/>
                  </a:cubicBezTo>
                  <a:cubicBezTo>
                    <a:pt x="75" y="603"/>
                    <a:pt x="168" y="684"/>
                    <a:pt x="265" y="684"/>
                  </a:cubicBezTo>
                  <a:cubicBezTo>
                    <a:pt x="367" y="684"/>
                    <a:pt x="451" y="609"/>
                    <a:pt x="451" y="48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el 1"/>
          <p:cNvSpPr>
            <a:spLocks noGrp="1"/>
          </p:cNvSpPr>
          <p:nvPr>
            <p:ph type="title" hasCustomPrompt="1"/>
          </p:nvPr>
        </p:nvSpPr>
        <p:spPr>
          <a:xfrm>
            <a:off x="1691680" y="1556793"/>
            <a:ext cx="5472608" cy="3384376"/>
          </a:xfrm>
        </p:spPr>
        <p:txBody>
          <a:bodyPr anchor="ctr"/>
          <a:lstStyle>
            <a:lvl1pPr algn="ctr">
              <a:lnSpc>
                <a:spcPts val="4500"/>
              </a:lnSpc>
              <a:defRPr sz="4000" b="1" cap="all">
                <a:solidFill>
                  <a:schemeClr val="bg1"/>
                </a:solidFill>
              </a:defRPr>
            </a:lvl1pPr>
          </a:lstStyle>
          <a:p>
            <a:r>
              <a:rPr lang="en-US" dirty="0"/>
              <a:t>Klik her for at tilføje tekst</a:t>
            </a:r>
          </a:p>
        </p:txBody>
      </p:sp>
      <p:sp>
        <p:nvSpPr>
          <p:cNvPr id="4" name="Pladsholder til dato 3"/>
          <p:cNvSpPr>
            <a:spLocks noGrp="1"/>
          </p:cNvSpPr>
          <p:nvPr>
            <p:ph type="dt" sz="half" idx="10"/>
          </p:nvPr>
        </p:nvSpPr>
        <p:spPr/>
        <p:txBody>
          <a:bodyPr/>
          <a:lstStyle>
            <a:lvl1pPr>
              <a:defRPr>
                <a:solidFill>
                  <a:schemeClr val="bg1"/>
                </a:solidFill>
              </a:defRPr>
            </a:lvl1pPr>
          </a:lstStyle>
          <a:p>
            <a:fld id="{174915F8-A416-466B-97B4-3E8E02D262CD}" type="datetimeFigureOut">
              <a:rPr lang="en-US" dirty="0"/>
              <a:t>4/29/2016</a:t>
            </a:fld>
            <a:endParaRPr lang="en-US" dirty="0"/>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en-US" dirty="0"/>
              <a:t>
              </a:t>
            </a:r>
          </a:p>
        </p:txBody>
      </p:sp>
      <p:sp>
        <p:nvSpPr>
          <p:cNvPr id="6" name="Pladsholder til diasnummer 5"/>
          <p:cNvSpPr>
            <a:spLocks noGrp="1"/>
          </p:cNvSpPr>
          <p:nvPr>
            <p:ph type="sldNum" sz="quarter" idx="12"/>
          </p:nvPr>
        </p:nvSpPr>
        <p:spPr/>
        <p:txBody>
          <a:bodyPr/>
          <a:lstStyle>
            <a:lvl1pPr>
              <a:defRPr>
                <a:solidFill>
                  <a:schemeClr val="bg1"/>
                </a:solidFill>
              </a:defRPr>
            </a:lvl1pPr>
          </a:lstStyle>
          <a:p>
            <a:fld id="{F3422BEA-4D31-4C39-B8C3-10D1386D54D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dirty="0"/>
          </a:p>
        </p:txBody>
      </p:sp>
      <p:sp>
        <p:nvSpPr>
          <p:cNvPr id="3" name="Pladsholder til dato 2"/>
          <p:cNvSpPr>
            <a:spLocks noGrp="1"/>
          </p:cNvSpPr>
          <p:nvPr>
            <p:ph type="dt" sz="half" idx="10"/>
          </p:nvPr>
        </p:nvSpPr>
        <p:spPr/>
        <p:txBody>
          <a:bodyPr/>
          <a:lstStyle/>
          <a:p>
            <a:fld id="{A20235F4-D8D1-40DD-8C02-7CB6E5C72073}" type="datetimeFigureOut">
              <a:rPr lang="en-US" dirty="0"/>
              <a:t>4/29/2016</a:t>
            </a:fld>
            <a:endParaRPr lang="en-US" dirty="0"/>
          </a:p>
        </p:txBody>
      </p:sp>
      <p:sp>
        <p:nvSpPr>
          <p:cNvPr id="4" name="Pladsholder til sidefod 3"/>
          <p:cNvSpPr>
            <a:spLocks noGrp="1"/>
          </p:cNvSpPr>
          <p:nvPr>
            <p:ph type="ftr" sz="quarter" idx="11"/>
          </p:nvPr>
        </p:nvSpPr>
        <p:spPr/>
        <p:txBody>
          <a:bodyPr/>
          <a:lstStyle/>
          <a:p>
            <a:r>
              <a:rPr lang="en-US" dirty="0"/>
              <a:t>
              </a:t>
            </a:r>
          </a:p>
        </p:txBody>
      </p:sp>
      <p:sp>
        <p:nvSpPr>
          <p:cNvPr id="5" name="Pladsholder til diasnummer 4"/>
          <p:cNvSpPr>
            <a:spLocks noGrp="1"/>
          </p:cNvSpPr>
          <p:nvPr>
            <p:ph type="sldNum" sz="quarter" idx="12"/>
          </p:nvPr>
        </p:nvSpPr>
        <p:spPr/>
        <p:txBody>
          <a:bodyPr/>
          <a:lstStyle/>
          <a:p>
            <a:fld id="{5D63841E-FDE4-4F95-B5AA-F5EB88A7EDBE}"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C8930363-84F5-4813-953F-82ED69AC572F}" type="datetimeFigureOut">
              <a:rPr lang="en-US" dirty="0"/>
              <a:t>4/29/2016</a:t>
            </a:fld>
            <a:endParaRPr lang="en-US" dirty="0"/>
          </a:p>
        </p:txBody>
      </p:sp>
      <p:sp>
        <p:nvSpPr>
          <p:cNvPr id="3" name="Pladsholder til sidefod 2"/>
          <p:cNvSpPr>
            <a:spLocks noGrp="1"/>
          </p:cNvSpPr>
          <p:nvPr>
            <p:ph type="ftr" sz="quarter" idx="11"/>
          </p:nvPr>
        </p:nvSpPr>
        <p:spPr/>
        <p:txBody>
          <a:bodyPr/>
          <a:lstStyle/>
          <a:p>
            <a:r>
              <a:rPr lang="en-US" dirty="0"/>
              <a:t>
              </a:t>
            </a:r>
          </a:p>
        </p:txBody>
      </p:sp>
      <p:sp>
        <p:nvSpPr>
          <p:cNvPr id="4" name="Pladsholder til diasnummer 3"/>
          <p:cNvSpPr>
            <a:spLocks noGrp="1"/>
          </p:cNvSpPr>
          <p:nvPr>
            <p:ph type="sldNum" sz="quarter" idx="12"/>
          </p:nvPr>
        </p:nvSpPr>
        <p:spPr/>
        <p:txBody>
          <a:bodyPr/>
          <a:lstStyle/>
          <a:p>
            <a:fld id="{5D63841E-FDE4-4F95-B5AA-F5EB88A7EDBE}"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aggrundsbillede og tekstboks">
    <p:bg>
      <p:bgPr>
        <a:solidFill>
          <a:schemeClr val="bg1"/>
        </a:solidFill>
        <a:effectLst/>
      </p:bgPr>
    </p:bg>
    <p:spTree>
      <p:nvGrpSpPr>
        <p:cNvPr id="1" name=""/>
        <p:cNvGrpSpPr/>
        <p:nvPr/>
      </p:nvGrpSpPr>
      <p:grpSpPr>
        <a:xfrm>
          <a:off x="0" y="0"/>
          <a:ext cx="0" cy="0"/>
          <a:chOff x="0" y="0"/>
          <a:chExt cx="0" cy="0"/>
        </a:xfrm>
      </p:grpSpPr>
      <p:sp>
        <p:nvSpPr>
          <p:cNvPr id="7" name="Pladsholder til billede 6" descr="[logo:BlackWhite]&#10;[imagefolder:Background]"/>
          <p:cNvSpPr>
            <a:spLocks noGrp="1" noChangeAspect="1"/>
          </p:cNvSpPr>
          <p:nvPr>
            <p:ph type="pic" sz="quarter" idx="15" hasCustomPrompt="1"/>
          </p:nvPr>
        </p:nvSpPr>
        <p:spPr>
          <a:xfrm>
            <a:off x="0" y="1"/>
            <a:ext cx="9144000" cy="6858000"/>
          </a:xfrm>
          <a:solidFill>
            <a:schemeClr val="bg1">
              <a:lumMod val="75000"/>
            </a:schemeClr>
          </a:solidFill>
        </p:spPr>
        <p:txBody>
          <a:bodyPr lIns="540000" rIns="5040000" anchor="ctr" anchorCtr="0"/>
          <a:lstStyle>
            <a:lvl1pPr algn="l">
              <a:tabLst/>
              <a:defRPr sz="1600" baseline="0"/>
            </a:lvl1pPr>
          </a:lstStyle>
          <a:p>
            <a:r>
              <a:rPr lang="da-DK" dirty="0" smtClean="0"/>
              <a:t>Klik på knappen i midten for at indsætte et billede. Billedet fjernes igen ved at trykke DELETE på tastaturet. (Klik Nulstil på fanen HJEM, hvis du ikke kan se tekstboks/logo.)</a:t>
            </a:r>
            <a:endParaRPr lang="en-US" dirty="0"/>
          </a:p>
        </p:txBody>
      </p:sp>
      <p:sp>
        <p:nvSpPr>
          <p:cNvPr id="3" name="Pladsholder til dato 2"/>
          <p:cNvSpPr>
            <a:spLocks noGrp="1"/>
          </p:cNvSpPr>
          <p:nvPr>
            <p:ph type="dt" sz="half" idx="10"/>
          </p:nvPr>
        </p:nvSpPr>
        <p:spPr/>
        <p:txBody>
          <a:bodyPr/>
          <a:lstStyle>
            <a:lvl1pPr>
              <a:defRPr>
                <a:solidFill>
                  <a:schemeClr val="bg1"/>
                </a:solidFill>
              </a:defRPr>
            </a:lvl1pPr>
          </a:lstStyle>
          <a:p>
            <a:fld id="{ECE0649F-FA7C-4CDA-B758-7821CB283D70}" type="datetimeFigureOut">
              <a:rPr lang="en-US" dirty="0"/>
              <a:t>4/29/2016</a:t>
            </a:fld>
            <a:endParaRPr lang="en-US" dirty="0"/>
          </a:p>
        </p:txBody>
      </p:sp>
      <p:sp>
        <p:nvSpPr>
          <p:cNvPr id="4" name="Pladsholder til sidefod 3"/>
          <p:cNvSpPr>
            <a:spLocks noGrp="1"/>
          </p:cNvSpPr>
          <p:nvPr>
            <p:ph type="ftr" sz="quarter" idx="11"/>
          </p:nvPr>
        </p:nvSpPr>
        <p:spPr/>
        <p:txBody>
          <a:bodyPr/>
          <a:lstStyle>
            <a:lvl1pPr>
              <a:defRPr>
                <a:solidFill>
                  <a:schemeClr val="bg1"/>
                </a:solidFill>
              </a:defRPr>
            </a:lvl1pPr>
          </a:lstStyle>
          <a:p>
            <a:r>
              <a:rPr lang="en-US" dirty="0"/>
              <a:t>
              </a:t>
            </a:r>
          </a:p>
        </p:txBody>
      </p:sp>
      <p:sp>
        <p:nvSpPr>
          <p:cNvPr id="5" name="Pladsholder til diasnummer 4"/>
          <p:cNvSpPr>
            <a:spLocks noGrp="1"/>
          </p:cNvSpPr>
          <p:nvPr>
            <p:ph type="sldNum" sz="quarter" idx="12"/>
          </p:nvPr>
        </p:nvSpPr>
        <p:spPr/>
        <p:txBody>
          <a:bodyPr/>
          <a:lstStyle>
            <a:lvl1pPr>
              <a:defRPr>
                <a:solidFill>
                  <a:schemeClr val="bg1"/>
                </a:solidFill>
              </a:defRPr>
            </a:lvl1pPr>
          </a:lstStyle>
          <a:p>
            <a:fld id="{5D63841E-FDE4-4F95-B5AA-F5EB88A7EDBE}" type="slidenum">
              <a:rPr lang="en-US" dirty="0"/>
              <a:pPr/>
              <a:t>‹nr.›</a:t>
            </a:fld>
            <a:endParaRPr lang="en-US" dirty="0"/>
          </a:p>
        </p:txBody>
      </p:sp>
      <p:sp>
        <p:nvSpPr>
          <p:cNvPr id="6" name="Pladsholder til tekst 5"/>
          <p:cNvSpPr>
            <a:spLocks noGrp="1"/>
          </p:cNvSpPr>
          <p:nvPr>
            <p:ph type="body" sz="quarter" idx="14"/>
          </p:nvPr>
        </p:nvSpPr>
        <p:spPr>
          <a:xfrm>
            <a:off x="4716016" y="468000"/>
            <a:ext cx="3914720" cy="5256000"/>
          </a:xfrm>
          <a:solidFill>
            <a:schemeClr val="bg1">
              <a:alpha val="70000"/>
            </a:schemeClr>
          </a:solidFill>
        </p:spPr>
        <p:txBody>
          <a:bodyPr lIns="324000" tIns="270000" rIns="324000" bIns="270000"/>
          <a:lstStyle>
            <a:lvl1pPr>
              <a:lnSpc>
                <a:spcPct val="100000"/>
              </a:lnSpc>
              <a:defRPr sz="1700">
                <a:solidFill>
                  <a:schemeClr val="tx1"/>
                </a:solidFill>
              </a:defRPr>
            </a:lvl1pPr>
            <a:lvl2pPr>
              <a:lnSpc>
                <a:spcPts val="2200"/>
              </a:lnSpc>
              <a:defRPr sz="1700">
                <a:solidFill>
                  <a:schemeClr val="tx1"/>
                </a:solidFill>
              </a:defRPr>
            </a:lvl2pPr>
            <a:lvl3pPr>
              <a:lnSpc>
                <a:spcPts val="2200"/>
              </a:lnSpc>
              <a:defRPr sz="1700">
                <a:solidFill>
                  <a:schemeClr val="tx1"/>
                </a:solidFill>
              </a:defRPr>
            </a:lvl3pPr>
            <a:lvl4pPr>
              <a:lnSpc>
                <a:spcPts val="2200"/>
              </a:lnSpc>
              <a:defRPr sz="1700">
                <a:solidFill>
                  <a:schemeClr val="tx1"/>
                </a:solidFill>
              </a:defRPr>
            </a:lvl4pPr>
            <a:lvl5pPr>
              <a:lnSpc>
                <a:spcPts val="2200"/>
              </a:lnSpc>
              <a:defRPr sz="1700">
                <a:solidFill>
                  <a:schemeClr val="tx1"/>
                </a:solidFill>
              </a:defRPr>
            </a:lvl5pPr>
          </a:lstStyle>
          <a:p>
            <a:pPr lvl="0"/>
            <a:r>
              <a:rPr lang="da-DK" smtClean="0"/>
              <a:t>Klik for at redigere i master</a:t>
            </a:r>
          </a:p>
        </p:txBody>
      </p:sp>
      <p:sp>
        <p:nvSpPr>
          <p:cNvPr id="52" name="Pladsholder til tekst 8"/>
          <p:cNvSpPr>
            <a:spLocks noGrp="1"/>
          </p:cNvSpPr>
          <p:nvPr>
            <p:ph type="body" sz="quarter" idx="16" hasCustomPrompt="1"/>
          </p:nvPr>
        </p:nvSpPr>
        <p:spPr>
          <a:xfrm>
            <a:off x="7128000" y="6066000"/>
            <a:ext cx="1512000" cy="471600"/>
          </a:xfrm>
          <a:blipFill>
            <a:blip r:embed="rId2"/>
            <a:stretch>
              <a:fillRect/>
            </a:stretch>
          </a:blipFill>
        </p:spPr>
        <p:txBody>
          <a:bodyPr/>
          <a:lstStyle>
            <a:lvl1pPr>
              <a:defRPr baseline="0"/>
            </a:lvl1pPr>
          </a:lstStyle>
          <a:p>
            <a:pPr lvl="0"/>
            <a:r>
              <a:rPr lang="en-US" dirty="0"/>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Helsides billede">
    <p:spTree>
      <p:nvGrpSpPr>
        <p:cNvPr id="1" name=""/>
        <p:cNvGrpSpPr/>
        <p:nvPr/>
      </p:nvGrpSpPr>
      <p:grpSpPr>
        <a:xfrm>
          <a:off x="0" y="0"/>
          <a:ext cx="0" cy="0"/>
          <a:chOff x="0" y="0"/>
          <a:chExt cx="0" cy="0"/>
        </a:xfrm>
      </p:grpSpPr>
      <p:sp>
        <p:nvSpPr>
          <p:cNvPr id="7" name="Pladsholder til billede 6" descr="[logo:BlackWhite]&#10;[imagefolder:Background]"/>
          <p:cNvSpPr>
            <a:spLocks noGrp="1" noChangeAspect="1"/>
          </p:cNvSpPr>
          <p:nvPr>
            <p:ph type="pic" sz="quarter" idx="13" hasCustomPrompt="1"/>
          </p:nvPr>
        </p:nvSpPr>
        <p:spPr>
          <a:xfrm>
            <a:off x="0" y="0"/>
            <a:ext cx="9144000" cy="6858000"/>
          </a:xfrm>
          <a:solidFill>
            <a:schemeClr val="bg1">
              <a:lumMod val="75000"/>
            </a:schemeClr>
          </a:solidFill>
          <a:ln>
            <a:noFill/>
          </a:ln>
        </p:spPr>
        <p:txBody>
          <a:bodyPr lIns="2340000" tIns="1656000" rIns="2340000" anchor="t"/>
          <a:lstStyle>
            <a:lvl1pPr>
              <a:defRPr sz="1600" baseline="0"/>
            </a:lvl1pPr>
          </a:lstStyle>
          <a:p>
            <a:r>
              <a:rPr lang="da-DK" dirty="0" smtClean="0"/>
              <a:t>Klik på knappen i midten for at indsætte et billede. Billedet fjernes igen ved at trykke DELETE på tastaturet. (Klik Nulstil på fanen HJEM, hvis du ikke kan se logo.)</a:t>
            </a:r>
            <a:endParaRPr lang="en-US" dirty="0"/>
          </a:p>
        </p:txBody>
      </p:sp>
      <p:sp>
        <p:nvSpPr>
          <p:cNvPr id="9" name="Pladsholder til tekst 8"/>
          <p:cNvSpPr>
            <a:spLocks noGrp="1"/>
          </p:cNvSpPr>
          <p:nvPr>
            <p:ph type="body" sz="quarter" idx="14" hasCustomPrompt="1"/>
          </p:nvPr>
        </p:nvSpPr>
        <p:spPr>
          <a:xfrm>
            <a:off x="7128000" y="6066000"/>
            <a:ext cx="1512000" cy="471600"/>
          </a:xfrm>
          <a:blipFill>
            <a:blip r:embed="rId2"/>
            <a:stretch>
              <a:fillRect/>
            </a:stretch>
          </a:blipFill>
        </p:spPr>
        <p:txBody>
          <a:bodyPr/>
          <a:lstStyle>
            <a:lvl1pPr>
              <a:defRPr baseline="0"/>
            </a:lvl1pPr>
          </a:lstStyle>
          <a:p>
            <a:pPr lvl="0"/>
            <a:r>
              <a:rPr lang="en-US" dirty="0"/>
              <a:t>
              </a:t>
            </a:r>
          </a:p>
        </p:txBody>
      </p:sp>
      <p:sp>
        <p:nvSpPr>
          <p:cNvPr id="10" name="Pladsholder til dato 9"/>
          <p:cNvSpPr>
            <a:spLocks noGrp="1"/>
          </p:cNvSpPr>
          <p:nvPr>
            <p:ph type="dt" sz="half" idx="15"/>
          </p:nvPr>
        </p:nvSpPr>
        <p:spPr/>
        <p:txBody>
          <a:bodyPr/>
          <a:lstStyle>
            <a:lvl1pPr>
              <a:defRPr>
                <a:solidFill>
                  <a:schemeClr val="bg1"/>
                </a:solidFill>
              </a:defRPr>
            </a:lvl1pPr>
          </a:lstStyle>
          <a:p>
            <a:fld id="{D157D2ED-A7A4-49AD-BE39-819836AD64E5}" type="datetimeFigureOut">
              <a:rPr lang="en-US" dirty="0"/>
              <a:t>4/29/2016</a:t>
            </a:fld>
            <a:endParaRPr lang="en-US" dirty="0"/>
          </a:p>
        </p:txBody>
      </p:sp>
      <p:sp>
        <p:nvSpPr>
          <p:cNvPr id="11" name="Pladsholder til sidefod 10"/>
          <p:cNvSpPr>
            <a:spLocks noGrp="1"/>
          </p:cNvSpPr>
          <p:nvPr>
            <p:ph type="ftr" sz="quarter" idx="16"/>
          </p:nvPr>
        </p:nvSpPr>
        <p:spPr/>
        <p:txBody>
          <a:bodyPr/>
          <a:lstStyle>
            <a:lvl1pPr>
              <a:defRPr>
                <a:solidFill>
                  <a:schemeClr val="bg1"/>
                </a:solidFill>
              </a:defRPr>
            </a:lvl1pPr>
          </a:lstStyle>
          <a:p>
            <a:r>
              <a:rPr lang="en-US" dirty="0"/>
              <a:t>
              </a:t>
            </a:r>
          </a:p>
        </p:txBody>
      </p:sp>
      <p:sp>
        <p:nvSpPr>
          <p:cNvPr id="12" name="Pladsholder til slidenummer 11"/>
          <p:cNvSpPr>
            <a:spLocks noGrp="1"/>
          </p:cNvSpPr>
          <p:nvPr>
            <p:ph type="sldNum" sz="quarter" idx="17"/>
          </p:nvPr>
        </p:nvSpPr>
        <p:spPr/>
        <p:txBody>
          <a:bodyPr/>
          <a:lstStyle>
            <a:lvl1pPr>
              <a:defRPr>
                <a:solidFill>
                  <a:schemeClr val="bg1"/>
                </a:solidFill>
              </a:defRPr>
            </a:lvl1pPr>
          </a:lstStyle>
          <a:p>
            <a:fld id="{5D63841E-FDE4-4F95-B5AA-F5EB88A7EDBE}"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anorama">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mtClean="0"/>
              <a:t>Klik for at redigere i master</a:t>
            </a:r>
            <a:endParaRPr lang="en-US" dirty="0"/>
          </a:p>
        </p:txBody>
      </p:sp>
      <p:sp>
        <p:nvSpPr>
          <p:cNvPr id="3" name="Pladsholder til dato 2"/>
          <p:cNvSpPr>
            <a:spLocks noGrp="1"/>
          </p:cNvSpPr>
          <p:nvPr>
            <p:ph type="dt" sz="half" idx="10"/>
          </p:nvPr>
        </p:nvSpPr>
        <p:spPr/>
        <p:txBody>
          <a:bodyPr/>
          <a:lstStyle/>
          <a:p>
            <a:fld id="{B70F6228-FF53-4EA0-9E17-08F7BB684761}" type="datetimeFigureOut">
              <a:rPr lang="en-US" dirty="0"/>
              <a:t>4/29/2016</a:t>
            </a:fld>
            <a:endParaRPr lang="en-US" dirty="0"/>
          </a:p>
        </p:txBody>
      </p:sp>
      <p:sp>
        <p:nvSpPr>
          <p:cNvPr id="4" name="Pladsholder til sidefod 3"/>
          <p:cNvSpPr>
            <a:spLocks noGrp="1"/>
          </p:cNvSpPr>
          <p:nvPr>
            <p:ph type="ftr" sz="quarter" idx="11"/>
          </p:nvPr>
        </p:nvSpPr>
        <p:spPr/>
        <p:txBody>
          <a:bodyPr/>
          <a:lstStyle/>
          <a:p>
            <a:r>
              <a:rPr lang="en-US" dirty="0"/>
              <a:t>
              </a:t>
            </a:r>
          </a:p>
        </p:txBody>
      </p:sp>
      <p:sp>
        <p:nvSpPr>
          <p:cNvPr id="5" name="Pladsholder til diasnummer 4"/>
          <p:cNvSpPr>
            <a:spLocks noGrp="1"/>
          </p:cNvSpPr>
          <p:nvPr>
            <p:ph type="sldNum" sz="quarter" idx="12"/>
          </p:nvPr>
        </p:nvSpPr>
        <p:spPr/>
        <p:txBody>
          <a:bodyPr/>
          <a:lstStyle/>
          <a:p>
            <a:fld id="{5D63841E-FDE4-4F95-B5AA-F5EB88A7EDBE}" type="slidenum">
              <a:rPr lang="en-US" dirty="0"/>
              <a:pPr/>
              <a:t>‹nr.›</a:t>
            </a:fld>
            <a:endParaRPr lang="en-US" dirty="0"/>
          </a:p>
        </p:txBody>
      </p:sp>
      <p:sp>
        <p:nvSpPr>
          <p:cNvPr id="7" name="Pladsholder til billede 6" descr="[logo:BlackWhite]"/>
          <p:cNvSpPr>
            <a:spLocks noGrp="1" noChangeAspect="1"/>
          </p:cNvSpPr>
          <p:nvPr>
            <p:ph type="pic" sz="quarter" idx="13" hasCustomPrompt="1"/>
          </p:nvPr>
        </p:nvSpPr>
        <p:spPr>
          <a:xfrm>
            <a:off x="0" y="3896915"/>
            <a:ext cx="9144000" cy="2988469"/>
          </a:xfrm>
          <a:solidFill>
            <a:schemeClr val="bg1">
              <a:lumMod val="75000"/>
            </a:schemeClr>
          </a:solidFill>
          <a:ln>
            <a:noFill/>
          </a:ln>
        </p:spPr>
        <p:txBody>
          <a:bodyPr lIns="540000" tIns="0" rIns="5040000" anchor="ctr" anchorCtr="0"/>
          <a:lstStyle>
            <a:lvl1pPr>
              <a:defRPr sz="1600" baseline="0"/>
            </a:lvl1pPr>
          </a:lstStyle>
          <a:p>
            <a:r>
              <a:rPr lang="da-DK" dirty="0" smtClean="0"/>
              <a:t>Klik på knappen i midten for at indsætte et billede. Billedet fjernes igen ved at trykke DELETE på tastaturet. (Klik Nulstil på fanen HJEM, hvis du ikke kan se logo.)</a:t>
            </a:r>
            <a:endParaRPr lang="en-US" dirty="0"/>
          </a:p>
        </p:txBody>
      </p:sp>
      <p:sp>
        <p:nvSpPr>
          <p:cNvPr id="10" name="Pladsholder til tekst 9"/>
          <p:cNvSpPr>
            <a:spLocks noGrp="1"/>
          </p:cNvSpPr>
          <p:nvPr>
            <p:ph type="body" sz="quarter" idx="14"/>
          </p:nvPr>
        </p:nvSpPr>
        <p:spPr>
          <a:xfrm>
            <a:off x="469107" y="1583531"/>
            <a:ext cx="8170068" cy="2151542"/>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8" name="Pladsholder til tekst 8"/>
          <p:cNvSpPr>
            <a:spLocks noGrp="1"/>
          </p:cNvSpPr>
          <p:nvPr>
            <p:ph type="body" sz="quarter" idx="15" hasCustomPrompt="1"/>
          </p:nvPr>
        </p:nvSpPr>
        <p:spPr>
          <a:xfrm>
            <a:off x="7128000" y="6066000"/>
            <a:ext cx="1512000" cy="471600"/>
          </a:xfrm>
          <a:blipFill>
            <a:blip r:embed="rId2"/>
            <a:stretch>
              <a:fillRect/>
            </a:stretch>
          </a:blipFill>
        </p:spPr>
        <p:txBody>
          <a:bodyPr/>
          <a:lstStyle>
            <a:lvl1pPr>
              <a:defRPr baseline="0"/>
            </a:lvl1pPr>
          </a:lstStyle>
          <a:p>
            <a:pPr lvl="0"/>
            <a:r>
              <a:rPr lang="en-US" dirty="0"/>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67543" y="576000"/>
            <a:ext cx="8172455" cy="841638"/>
          </a:xfrm>
          <a:prstGeom prst="rect">
            <a:avLst/>
          </a:prstGeom>
          <a:noFill/>
          <a:ln>
            <a:noFill/>
          </a:ln>
        </p:spPr>
        <p:txBody>
          <a:bodyPr vert="horz" lIns="0" tIns="0" rIns="0" bIns="0" rtlCol="0" anchor="t" anchorCtr="0">
            <a:normAutofit/>
          </a:bodyPr>
          <a:lstStyle/>
          <a:p>
            <a:r>
              <a:rPr lang="en-US" dirty="0"/>
              <a:t>Klik for at redigere i master</a:t>
            </a:r>
          </a:p>
        </p:txBody>
      </p:sp>
      <p:sp>
        <p:nvSpPr>
          <p:cNvPr id="3" name="Pladsholder til tekst 2"/>
          <p:cNvSpPr>
            <a:spLocks noGrp="1"/>
          </p:cNvSpPr>
          <p:nvPr>
            <p:ph type="body" idx="1"/>
          </p:nvPr>
        </p:nvSpPr>
        <p:spPr>
          <a:xfrm>
            <a:off x="467999" y="1584001"/>
            <a:ext cx="8171999" cy="4106304"/>
          </a:xfrm>
          <a:prstGeom prst="rect">
            <a:avLst/>
          </a:prstGeom>
          <a:noFill/>
          <a:ln>
            <a:noFill/>
          </a:ln>
        </p:spPr>
        <p:txBody>
          <a:bodyPr vert="horz" lIns="0" tIns="0" rIns="0" bIns="0" rtlCol="0" anchor="t" anchorCtr="0">
            <a:noAutofit/>
          </a:bodyPr>
          <a:lstStyle/>
          <a:p>
            <a:pPr lvl="0"/>
            <a:r>
              <a:rPr lang="en-US" dirty="0"/>
              <a:t>Klik for at redigere i master</a:t>
            </a:r>
          </a:p>
          <a:p>
            <a:pPr lvl="1"/>
            <a:r>
              <a:rPr lang="en-US" dirty="0"/>
              <a:t>Andet niveau</a:t>
            </a:r>
          </a:p>
          <a:p>
            <a:pPr lvl="2"/>
            <a:r>
              <a:rPr lang="en-US" dirty="0"/>
              <a:t>Tredje niveau</a:t>
            </a:r>
          </a:p>
          <a:p>
            <a:pPr lvl="3"/>
            <a:r>
              <a:rPr lang="en-US" dirty="0"/>
              <a:t>Fjerde niveau</a:t>
            </a:r>
          </a:p>
          <a:p>
            <a:pPr lvl="4"/>
            <a:r>
              <a:rPr lang="en-US" dirty="0"/>
              <a:t>Femte niveau</a:t>
            </a:r>
          </a:p>
          <a:p>
            <a:pPr lvl="5"/>
            <a:r>
              <a:rPr lang="en-US" dirty="0"/>
              <a:t>Sjette niveau</a:t>
            </a:r>
          </a:p>
          <a:p>
            <a:pPr lvl="6"/>
            <a:r>
              <a:rPr lang="en-US" dirty="0"/>
              <a:t>(syvende)</a:t>
            </a:r>
          </a:p>
          <a:p>
            <a:pPr lvl="7"/>
            <a:r>
              <a:rPr lang="en-US" dirty="0"/>
              <a:t>(ottende)</a:t>
            </a:r>
          </a:p>
          <a:p>
            <a:pPr lvl="8"/>
            <a:r>
              <a:rPr lang="en-US" dirty="0"/>
              <a:t>(niende)</a:t>
            </a:r>
          </a:p>
        </p:txBody>
      </p:sp>
      <p:sp>
        <p:nvSpPr>
          <p:cNvPr id="4" name="Pladsholder til dato 3"/>
          <p:cNvSpPr>
            <a:spLocks noGrp="1"/>
          </p:cNvSpPr>
          <p:nvPr>
            <p:ph type="dt" sz="half" idx="2"/>
          </p:nvPr>
        </p:nvSpPr>
        <p:spPr>
          <a:xfrm>
            <a:off x="828000" y="6215560"/>
            <a:ext cx="648000" cy="360000"/>
          </a:xfrm>
          <a:prstGeom prst="rect">
            <a:avLst/>
          </a:prstGeom>
        </p:spPr>
        <p:txBody>
          <a:bodyPr vert="horz" lIns="0" tIns="0" rIns="0" bIns="0" rtlCol="0" anchor="b" anchorCtr="0">
            <a:noAutofit/>
          </a:bodyPr>
          <a:lstStyle>
            <a:lvl1pPr algn="l">
              <a:lnSpc>
                <a:spcPts val="1300"/>
              </a:lnSpc>
              <a:defRPr sz="900">
                <a:solidFill>
                  <a:schemeClr val="tx1"/>
                </a:solidFill>
                <a:latin typeface="Trebuchet MS" panose="020B0603020202020204" pitchFamily="34" charset="0"/>
              </a:defRPr>
            </a:lvl1pPr>
          </a:lstStyle>
          <a:p>
            <a:fld id="{A1707CC2-C8BF-48C6-B09C-DB92AB0CBD2A}" type="datetimeFigureOut">
              <a:rPr lang="en-US" dirty="0"/>
              <a:t>4/29/2016</a:t>
            </a:fld>
            <a:endParaRPr lang="en-US" dirty="0"/>
          </a:p>
        </p:txBody>
      </p:sp>
      <p:sp>
        <p:nvSpPr>
          <p:cNvPr id="5" name="Pladsholder til sidefod 4"/>
          <p:cNvSpPr>
            <a:spLocks noGrp="1"/>
          </p:cNvSpPr>
          <p:nvPr>
            <p:ph type="ftr" sz="quarter" idx="3"/>
          </p:nvPr>
        </p:nvSpPr>
        <p:spPr>
          <a:xfrm>
            <a:off x="1693066" y="6214350"/>
            <a:ext cx="4426933" cy="360000"/>
          </a:xfrm>
          <a:prstGeom prst="rect">
            <a:avLst/>
          </a:prstGeom>
        </p:spPr>
        <p:txBody>
          <a:bodyPr vert="horz" lIns="0" tIns="0" rIns="0" bIns="0" rtlCol="0" anchor="b" anchorCtr="0">
            <a:noAutofit/>
          </a:bodyPr>
          <a:lstStyle>
            <a:lvl1pPr algn="l">
              <a:lnSpc>
                <a:spcPts val="1300"/>
              </a:lnSpc>
              <a:defRPr sz="900">
                <a:solidFill>
                  <a:schemeClr val="tx1"/>
                </a:solidFill>
                <a:latin typeface="Trebuchet MS" panose="020B0603020202020204" pitchFamily="34" charset="0"/>
              </a:defRPr>
            </a:lvl1pPr>
          </a:lstStyle>
          <a:p>
            <a:r>
              <a:rPr lang="en-US" dirty="0"/>
              <a:t>
              </a:t>
            </a:r>
          </a:p>
        </p:txBody>
      </p:sp>
      <p:sp>
        <p:nvSpPr>
          <p:cNvPr id="6" name="Pladsholder til diasnummer 5"/>
          <p:cNvSpPr>
            <a:spLocks noGrp="1"/>
          </p:cNvSpPr>
          <p:nvPr>
            <p:ph type="sldNum" sz="quarter" idx="4"/>
          </p:nvPr>
        </p:nvSpPr>
        <p:spPr>
          <a:xfrm>
            <a:off x="469191" y="6215923"/>
            <a:ext cx="358393" cy="360000"/>
          </a:xfrm>
          <a:prstGeom prst="rect">
            <a:avLst/>
          </a:prstGeom>
        </p:spPr>
        <p:txBody>
          <a:bodyPr vert="horz" lIns="0" tIns="0" rIns="0" bIns="0" rtlCol="0" anchor="b" anchorCtr="0">
            <a:noAutofit/>
          </a:bodyPr>
          <a:lstStyle>
            <a:lvl1pPr algn="l">
              <a:lnSpc>
                <a:spcPts val="1300"/>
              </a:lnSpc>
              <a:defRPr sz="1000" b="1">
                <a:solidFill>
                  <a:schemeClr val="tx1"/>
                </a:solidFill>
                <a:latin typeface="Trebuchet MS" panose="020B0603020202020204" pitchFamily="34" charset="0"/>
              </a:defRPr>
            </a:lvl1pPr>
          </a:lstStyle>
          <a:p>
            <a:fld id="{5D63841E-FDE4-4F95-B5AA-F5EB88A7EDBE}" type="slidenum">
              <a:rPr lang="en-US" dirty="0"/>
              <a:pPr/>
              <a:t>‹nr.›</a:t>
            </a:fld>
            <a:endParaRPr lang="en-US" dirty="0"/>
          </a:p>
        </p:txBody>
      </p:sp>
      <p:pic>
        <p:nvPicPr>
          <p:cNvPr id="1026" name="Picture 2" descr="C:\Users\kg\Desktop\KOMBIT\_Version 0.1\KOMBIT_payoff_cmyk.emf"/>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29362" y="6065427"/>
            <a:ext cx="1510637" cy="472192"/>
          </a:xfrm>
          <a:prstGeom prst="rect">
            <a:avLst/>
          </a:prstGeom>
          <a:noFill/>
          <a:extLst>
            <a:ext uri="{909E8E84-426E-40dd-AFC4-6F175D3DCCD1}">
              <a14:hiddenFill xmlns:a14="http://schemas.microsoft.com/office/drawing/2010/main" xmlns="">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59" r:id="rId3"/>
    <p:sldLayoutId id="2147483666" r:id="rId4"/>
    <p:sldLayoutId id="2147483654" r:id="rId5"/>
    <p:sldLayoutId id="2147483655" r:id="rId6"/>
    <p:sldLayoutId id="2147483670" r:id="rId7"/>
    <p:sldLayoutId id="2147483663" r:id="rId8"/>
    <p:sldLayoutId id="2147483660" r:id="rId9"/>
    <p:sldLayoutId id="2147483661" r:id="rId10"/>
    <p:sldLayoutId id="2147483662" r:id="rId11"/>
    <p:sldLayoutId id="2147483671" r:id="rId12"/>
    <p:sldLayoutId id="2147483672" r:id="rId13"/>
  </p:sldLayoutIdLst>
  <p:hf sldNum="0" hdr="0" ftr="0" dt="0"/>
  <p:txStyles>
    <p:titleStyle>
      <a:lvl1pPr algn="l" defTabSz="914400" rtl="0" eaLnBrk="1" latinLnBrk="0" hangingPunct="1">
        <a:lnSpc>
          <a:spcPts val="2700"/>
        </a:lnSpc>
        <a:spcBef>
          <a:spcPct val="0"/>
        </a:spcBef>
        <a:buNone/>
        <a:defRPr sz="3000" b="0" kern="1200">
          <a:solidFill>
            <a:schemeClr val="tx1"/>
          </a:solidFill>
          <a:latin typeface="Trebuchet MS" panose="020B0603020202020204" pitchFamily="34" charset="0"/>
          <a:ea typeface="+mj-ea"/>
          <a:cs typeface="+mj-cs"/>
        </a:defRPr>
      </a:lvl1pPr>
    </p:titleStyle>
    <p:bodyStyle>
      <a:lvl1pPr marL="0" indent="0" algn="l" defTabSz="914400" rtl="0" eaLnBrk="1" latinLnBrk="0" hangingPunct="1">
        <a:lnSpc>
          <a:spcPts val="2600"/>
        </a:lnSpc>
        <a:spcBef>
          <a:spcPts val="0"/>
        </a:spcBef>
        <a:buFont typeface="Arial" panose="020B0604020202020204" pitchFamily="34" charset="0"/>
        <a:buNone/>
        <a:defRPr sz="2200" b="0" kern="1200">
          <a:solidFill>
            <a:schemeClr val="tx1"/>
          </a:solidFill>
          <a:latin typeface="Trebuchet MS" panose="020B0603020202020204" pitchFamily="34" charset="0"/>
          <a:ea typeface="+mn-ea"/>
          <a:cs typeface="+mn-cs"/>
        </a:defRPr>
      </a:lvl1pPr>
      <a:lvl2pPr marL="0" indent="0" algn="l" defTabSz="914400" rtl="0" eaLnBrk="1" latinLnBrk="0" hangingPunct="1">
        <a:lnSpc>
          <a:spcPts val="2600"/>
        </a:lnSpc>
        <a:spcBef>
          <a:spcPts val="0"/>
        </a:spcBef>
        <a:buFont typeface="Arial" panose="020B0604020202020204" pitchFamily="34" charset="0"/>
        <a:buNone/>
        <a:defRPr sz="2200" b="1" kern="1200">
          <a:solidFill>
            <a:schemeClr val="accent1"/>
          </a:solidFill>
          <a:latin typeface="Trebuchet MS" panose="020B0603020202020204" pitchFamily="34" charset="0"/>
          <a:ea typeface="+mn-ea"/>
          <a:cs typeface="+mn-cs"/>
        </a:defRPr>
      </a:lvl2pPr>
      <a:lvl3pPr marL="180000" indent="-180000" algn="l" defTabSz="360000" rtl="0" eaLnBrk="1" latinLnBrk="0" hangingPunct="1">
        <a:spcBef>
          <a:spcPts val="0"/>
        </a:spcBef>
        <a:buFont typeface="Arial" panose="020B0604020202020204" pitchFamily="34" charset="0"/>
        <a:buChar char="•"/>
        <a:defRPr sz="2200" kern="1200">
          <a:solidFill>
            <a:schemeClr val="tx1"/>
          </a:solidFill>
          <a:latin typeface="Trebuchet MS" panose="020B0603020202020204" pitchFamily="34" charset="0"/>
          <a:ea typeface="+mn-ea"/>
          <a:cs typeface="+mn-cs"/>
        </a:defRPr>
      </a:lvl3pPr>
      <a:lvl4pPr marL="538163" indent="-180975"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900000" indent="-180000" algn="l" defTabSz="914400" rtl="0" eaLnBrk="1" latinLnBrk="0" hangingPunct="1">
        <a:lnSpc>
          <a:spcPts val="2000"/>
        </a:lnSpc>
        <a:spcBef>
          <a:spcPts val="0"/>
        </a:spcBef>
        <a:buFont typeface="Arial" panose="020B0604020202020204" pitchFamily="34" charset="0"/>
        <a:buChar char="•"/>
        <a:defRPr sz="1700" kern="1200">
          <a:solidFill>
            <a:schemeClr val="tx1"/>
          </a:solidFill>
          <a:latin typeface="Trebuchet MS" panose="020B0603020202020204" pitchFamily="34" charset="0"/>
          <a:ea typeface="+mn-ea"/>
          <a:cs typeface="+mn-cs"/>
        </a:defRPr>
      </a:lvl5pPr>
      <a:lvl6pPr marL="1188000" indent="-180000" algn="l" defTabSz="914400" rtl="0" eaLnBrk="1" latinLnBrk="0" hangingPunct="1">
        <a:lnSpc>
          <a:spcPts val="2200"/>
        </a:lnSpc>
        <a:spcBef>
          <a:spcPts val="0"/>
        </a:spcBef>
        <a:buFont typeface="Arial" panose="020B0604020202020204" pitchFamily="34" charset="0"/>
        <a:buChar char="•"/>
        <a:defRPr sz="1500" kern="1200">
          <a:solidFill>
            <a:schemeClr val="tx1"/>
          </a:solidFill>
          <a:latin typeface="+mn-lt"/>
          <a:ea typeface="+mn-ea"/>
          <a:cs typeface="+mn-cs"/>
        </a:defRPr>
      </a:lvl6pPr>
      <a:lvl7pPr marL="1524000"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188436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24631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13.emf"/><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1QiSMBF2QiM&amp;feature=youtu.be"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hyperlink" Target="http://www.kombit.dk/indhold/tidsplan-projekter-p%C3%A5-monopolomr%C3%A5det"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a-DK" dirty="0" smtClean="0"/>
              <a:t>SAPA</a:t>
            </a:r>
            <a:endParaRPr lang="da-DK" dirty="0"/>
          </a:p>
        </p:txBody>
      </p:sp>
      <p:sp>
        <p:nvSpPr>
          <p:cNvPr id="3" name="Undertitel 2"/>
          <p:cNvSpPr>
            <a:spLocks noGrp="1"/>
          </p:cNvSpPr>
          <p:nvPr>
            <p:ph type="subTitle" idx="1"/>
          </p:nvPr>
        </p:nvSpPr>
        <p:spPr>
          <a:xfrm>
            <a:off x="440775" y="4437111"/>
            <a:ext cx="6696744" cy="1744747"/>
          </a:xfrm>
        </p:spPr>
        <p:txBody>
          <a:bodyPr>
            <a:normAutofit/>
          </a:bodyPr>
          <a:lstStyle/>
          <a:p>
            <a:r>
              <a:rPr lang="da-DK" dirty="0" smtClean="0"/>
              <a:t>Præsentation til chefer og mellemledere i kommunen</a:t>
            </a:r>
          </a:p>
          <a:p>
            <a:endParaRPr lang="da-DK" dirty="0"/>
          </a:p>
          <a:p>
            <a:r>
              <a:rPr lang="da-DK" sz="2400" dirty="0" smtClean="0"/>
              <a:t>April 2016</a:t>
            </a:r>
            <a:endParaRPr lang="da-DK" dirty="0" smtClean="0"/>
          </a:p>
          <a:p>
            <a:endParaRPr lang="da-DK" dirty="0" smtClean="0"/>
          </a:p>
          <a:p>
            <a:endParaRPr lang="da-DK" b="1" dirty="0"/>
          </a:p>
        </p:txBody>
      </p:sp>
    </p:spTree>
    <p:extLst>
      <p:ext uri="{BB962C8B-B14F-4D97-AF65-F5344CB8AC3E}">
        <p14:creationId xmlns:p14="http://schemas.microsoft.com/office/powerpoint/2010/main" val="41676938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a-DK" dirty="0" smtClean="0"/>
              <a:t>gevinsterne ved </a:t>
            </a:r>
            <a:r>
              <a:rPr lang="da-DK" dirty="0" err="1" smtClean="0"/>
              <a:t>sapa</a:t>
            </a:r>
            <a:endParaRPr lang="da-DK"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25601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4"/>
          <p:cNvPicPr>
            <a:picLocks noChangeAspect="1"/>
          </p:cNvPicPr>
          <p:nvPr/>
        </p:nvPicPr>
        <p:blipFill>
          <a:blip r:embed="rId3">
            <a:alphaModFix amt="24000"/>
            <a:extLst>
              <a:ext uri="{28A0092B-C50C-407E-A947-70E740481C1C}">
                <a14:useLocalDpi xmlns:a14="http://schemas.microsoft.com/office/drawing/2010/main" val="0"/>
              </a:ext>
            </a:extLst>
          </a:blip>
          <a:srcRect/>
          <a:stretch>
            <a:fillRect/>
          </a:stretch>
        </p:blipFill>
        <p:spPr>
          <a:xfrm>
            <a:off x="-127" y="0"/>
            <a:ext cx="9144000" cy="6858000"/>
          </a:xfrm>
          <a:prstGeom prst="rect">
            <a:avLst/>
          </a:prstGeom>
        </p:spPr>
      </p:pic>
      <p:sp>
        <p:nvSpPr>
          <p:cNvPr id="5" name="Title 4"/>
          <p:cNvSpPr>
            <a:spLocks noGrp="1"/>
          </p:cNvSpPr>
          <p:nvPr>
            <p:ph type="title"/>
          </p:nvPr>
        </p:nvSpPr>
        <p:spPr/>
        <p:txBody>
          <a:bodyPr/>
          <a:lstStyle/>
          <a:p>
            <a:r>
              <a:rPr lang="en-US" dirty="0" err="1" smtClean="0"/>
              <a:t>Fælles</a:t>
            </a:r>
            <a:r>
              <a:rPr lang="en-US" dirty="0" smtClean="0"/>
              <a:t> </a:t>
            </a:r>
            <a:r>
              <a:rPr lang="en-US" dirty="0" err="1" smtClean="0"/>
              <a:t>gevinster</a:t>
            </a:r>
            <a:r>
              <a:rPr lang="en-US" dirty="0" smtClean="0"/>
              <a:t> </a:t>
            </a:r>
            <a:r>
              <a:rPr lang="en-US" dirty="0" err="1" smtClean="0"/>
              <a:t>ved</a:t>
            </a:r>
            <a:r>
              <a:rPr lang="en-US" dirty="0" smtClean="0"/>
              <a:t> SAPA </a:t>
            </a:r>
            <a:endParaRPr lang="en-US" dirty="0"/>
          </a:p>
        </p:txBody>
      </p:sp>
      <p:sp>
        <p:nvSpPr>
          <p:cNvPr id="6" name="Content Placeholder 5"/>
          <p:cNvSpPr>
            <a:spLocks noGrp="1"/>
          </p:cNvSpPr>
          <p:nvPr>
            <p:ph idx="1"/>
          </p:nvPr>
        </p:nvSpPr>
        <p:spPr>
          <a:xfrm>
            <a:off x="467998" y="1146227"/>
            <a:ext cx="8272353" cy="4435406"/>
          </a:xfrm>
        </p:spPr>
        <p:txBody>
          <a:bodyPr/>
          <a:lstStyle/>
          <a:p>
            <a:pPr marL="342900" indent="-342900">
              <a:buFont typeface="Arial"/>
              <a:buChar char="•"/>
            </a:pPr>
            <a:r>
              <a:rPr lang="da-DK" sz="2400" dirty="0" smtClean="0"/>
              <a:t>SAPA er en </a:t>
            </a:r>
            <a:r>
              <a:rPr lang="da-DK" sz="2400" b="1" dirty="0" smtClean="0"/>
              <a:t>moderne og brugervenlig løsning</a:t>
            </a:r>
            <a:r>
              <a:rPr lang="da-DK" sz="2400" dirty="0" smtClean="0"/>
              <a:t>, der er hurtig og nem at bruge</a:t>
            </a:r>
          </a:p>
          <a:p>
            <a:r>
              <a:rPr lang="da-DK" sz="2400" b="1" dirty="0" smtClean="0"/>
              <a:t> </a:t>
            </a:r>
            <a:endParaRPr lang="da-DK" sz="2400" b="1" dirty="0"/>
          </a:p>
          <a:p>
            <a:pPr marL="342900" indent="-342900">
              <a:buFont typeface="Arial"/>
              <a:buChar char="•"/>
            </a:pPr>
            <a:r>
              <a:rPr lang="da-DK" sz="2400" dirty="0" smtClean="0"/>
              <a:t>SAPA er </a:t>
            </a:r>
            <a:r>
              <a:rPr lang="da-DK" sz="2400" b="1" dirty="0" smtClean="0"/>
              <a:t>ejet af kommunerne </a:t>
            </a:r>
            <a:r>
              <a:rPr lang="da-DK" sz="2400" dirty="0" smtClean="0"/>
              <a:t>(ikke leverandøren) og videreudvikles af en lokal styregruppe</a:t>
            </a:r>
          </a:p>
          <a:p>
            <a:pPr marL="342900" indent="-342900">
              <a:buFont typeface="Arial"/>
              <a:buChar char="•"/>
            </a:pPr>
            <a:endParaRPr lang="da-DK" sz="2400" dirty="0"/>
          </a:p>
          <a:p>
            <a:pPr marL="342900" indent="-342900">
              <a:buFont typeface="Arial"/>
              <a:buChar char="•"/>
            </a:pPr>
            <a:r>
              <a:rPr lang="da-DK" sz="2400" dirty="0" smtClean="0"/>
              <a:t>SAPA er baseret på fællesoffentlige </a:t>
            </a:r>
            <a:r>
              <a:rPr lang="da-DK" sz="2400" b="1" dirty="0" smtClean="0"/>
              <a:t>OIO-standarder</a:t>
            </a:r>
            <a:r>
              <a:rPr lang="da-DK" sz="2400" dirty="0" smtClean="0"/>
              <a:t>, der muliggør snitflader til mange forskellige leverandørers systemer</a:t>
            </a:r>
            <a:endParaRPr lang="da-DK" sz="2400" b="1" dirty="0" smtClean="0"/>
          </a:p>
          <a:p>
            <a:pPr marL="342900" indent="-342900">
              <a:buFont typeface="Arial"/>
              <a:buChar char="•"/>
            </a:pPr>
            <a:endParaRPr lang="da-DK" sz="2400" b="1" dirty="0"/>
          </a:p>
          <a:p>
            <a:pPr marL="342900" indent="-342900">
              <a:buFont typeface="Arial"/>
              <a:buChar char="•"/>
            </a:pPr>
            <a:r>
              <a:rPr lang="da-DK" sz="2400" dirty="0" smtClean="0"/>
              <a:t>SAPA er tilgængelig på </a:t>
            </a:r>
            <a:r>
              <a:rPr lang="da-DK" sz="2400" b="1" dirty="0" smtClean="0"/>
              <a:t>mobile platforme</a:t>
            </a:r>
          </a:p>
          <a:p>
            <a:pPr marL="342900" indent="-342900">
              <a:buFont typeface="Arial"/>
              <a:buChar char="•"/>
            </a:pPr>
            <a:endParaRPr lang="da-DK" sz="2400" b="1" dirty="0"/>
          </a:p>
          <a:p>
            <a:pPr marL="342900" indent="-342900">
              <a:buFont typeface="Arial"/>
              <a:buChar char="•"/>
            </a:pPr>
            <a:r>
              <a:rPr lang="da-DK" sz="2400" dirty="0" smtClean="0"/>
              <a:t>SAPA kan på længere sigt understøtte </a:t>
            </a:r>
            <a:r>
              <a:rPr lang="da-DK" sz="2400" b="1" dirty="0" smtClean="0"/>
              <a:t>borgerens adgang </a:t>
            </a:r>
            <a:r>
              <a:rPr lang="da-DK" sz="2400" dirty="0" smtClean="0"/>
              <a:t>til egne sager</a:t>
            </a:r>
          </a:p>
          <a:p>
            <a:endParaRPr lang="da-DK" sz="2400" b="1" dirty="0"/>
          </a:p>
          <a:p>
            <a:endParaRPr lang="en-US" sz="2400" dirty="0"/>
          </a:p>
        </p:txBody>
      </p:sp>
    </p:spTree>
    <p:extLst>
      <p:ext uri="{BB962C8B-B14F-4D97-AF65-F5344CB8AC3E}">
        <p14:creationId xmlns:p14="http://schemas.microsoft.com/office/powerpoint/2010/main" val="3606944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4"/>
          <p:cNvPicPr>
            <a:picLocks noChangeAspect="1"/>
          </p:cNvPicPr>
          <p:nvPr/>
        </p:nvPicPr>
        <p:blipFill>
          <a:blip r:embed="rId3">
            <a:alphaModFix amt="24000"/>
            <a:extLst>
              <a:ext uri="{28A0092B-C50C-407E-A947-70E740481C1C}">
                <a14:useLocalDpi xmlns:a14="http://schemas.microsoft.com/office/drawing/2010/main" val="0"/>
              </a:ext>
            </a:extLst>
          </a:blip>
          <a:srcRect/>
          <a:stretch>
            <a:fillRect/>
          </a:stretch>
        </p:blipFill>
        <p:spPr>
          <a:xfrm>
            <a:off x="-127" y="0"/>
            <a:ext cx="9144000" cy="6857999"/>
          </a:xfrm>
          <a:prstGeom prst="rect">
            <a:avLst/>
          </a:prstGeom>
        </p:spPr>
      </p:pic>
      <p:sp>
        <p:nvSpPr>
          <p:cNvPr id="5" name="Title 4"/>
          <p:cNvSpPr>
            <a:spLocks noGrp="1"/>
          </p:cNvSpPr>
          <p:nvPr>
            <p:ph type="title"/>
          </p:nvPr>
        </p:nvSpPr>
        <p:spPr/>
        <p:txBody>
          <a:bodyPr/>
          <a:lstStyle/>
          <a:p>
            <a:r>
              <a:rPr lang="en-US" dirty="0" err="1" smtClean="0"/>
              <a:t>Mulige</a:t>
            </a:r>
            <a:r>
              <a:rPr lang="en-US" dirty="0" smtClean="0"/>
              <a:t> </a:t>
            </a:r>
            <a:r>
              <a:rPr lang="en-US" dirty="0" err="1" smtClean="0"/>
              <a:t>lokale</a:t>
            </a:r>
            <a:r>
              <a:rPr lang="en-US" dirty="0" smtClean="0"/>
              <a:t> </a:t>
            </a:r>
            <a:r>
              <a:rPr lang="en-US" dirty="0" err="1" smtClean="0"/>
              <a:t>gevinster</a:t>
            </a:r>
            <a:r>
              <a:rPr lang="en-US" dirty="0" smtClean="0"/>
              <a:t> </a:t>
            </a:r>
            <a:r>
              <a:rPr lang="en-US" dirty="0" err="1" smtClean="0"/>
              <a:t>ved</a:t>
            </a:r>
            <a:r>
              <a:rPr lang="en-US" dirty="0" smtClean="0"/>
              <a:t> SAPA </a:t>
            </a:r>
            <a:endParaRPr lang="en-US" dirty="0"/>
          </a:p>
        </p:txBody>
      </p:sp>
      <p:sp>
        <p:nvSpPr>
          <p:cNvPr id="6" name="Content Placeholder 5"/>
          <p:cNvSpPr>
            <a:spLocks noGrp="1"/>
          </p:cNvSpPr>
          <p:nvPr>
            <p:ph idx="1"/>
          </p:nvPr>
        </p:nvSpPr>
        <p:spPr>
          <a:xfrm>
            <a:off x="467998" y="1146226"/>
            <a:ext cx="8551857" cy="5711773"/>
          </a:xfrm>
        </p:spPr>
        <p:txBody>
          <a:bodyPr/>
          <a:lstStyle/>
          <a:p>
            <a:pPr lvl="2" indent="0">
              <a:buNone/>
            </a:pPr>
            <a:r>
              <a:rPr lang="da-DK" sz="2600" b="1" dirty="0" smtClean="0"/>
              <a:t>Kvalitet</a:t>
            </a:r>
          </a:p>
          <a:p>
            <a:pPr lvl="2" indent="0">
              <a:buNone/>
            </a:pPr>
            <a:r>
              <a:rPr lang="da-DK" sz="2600" dirty="0" smtClean="0"/>
              <a:t>Bedre </a:t>
            </a:r>
            <a:r>
              <a:rPr lang="da-DK" sz="2600" dirty="0"/>
              <a:t>overblik over borgernes data, </a:t>
            </a:r>
            <a:r>
              <a:rPr lang="da-DK" sz="2600" dirty="0" smtClean="0"/>
              <a:t>der styrker en helhedsorienteret sagsbehandling</a:t>
            </a:r>
          </a:p>
          <a:p>
            <a:pPr marL="522900" lvl="2" indent="-342900"/>
            <a:endParaRPr lang="da-DK" sz="2600" dirty="0"/>
          </a:p>
          <a:p>
            <a:pPr lvl="2" indent="0">
              <a:buNone/>
            </a:pPr>
            <a:r>
              <a:rPr lang="da-DK" sz="2600" b="1" dirty="0" smtClean="0"/>
              <a:t>Effektivitet</a:t>
            </a:r>
            <a:endParaRPr lang="da-DK" sz="2600" b="1" dirty="0"/>
          </a:p>
          <a:p>
            <a:pPr lvl="2" indent="0">
              <a:buNone/>
            </a:pPr>
            <a:r>
              <a:rPr lang="da-DK" sz="2600" dirty="0" smtClean="0"/>
              <a:t>Optimering af arbejdsgange, </a:t>
            </a:r>
            <a:r>
              <a:rPr lang="da-DK" sz="2600" dirty="0" err="1" smtClean="0"/>
              <a:t>f.eks</a:t>
            </a:r>
            <a:r>
              <a:rPr lang="da-DK" sz="2600" dirty="0" smtClean="0"/>
              <a:t>: </a:t>
            </a:r>
          </a:p>
          <a:p>
            <a:pPr marL="522900" lvl="2" indent="-342900"/>
            <a:r>
              <a:rPr lang="da-DK" sz="2100" dirty="0" smtClean="0"/>
              <a:t>mindre tid brugt på manuelle opslag i mange forskellige systemer </a:t>
            </a:r>
            <a:endParaRPr lang="da-DK" sz="2100" dirty="0"/>
          </a:p>
          <a:p>
            <a:pPr marL="522900" lvl="2" indent="-342900"/>
            <a:r>
              <a:rPr lang="da-DK" sz="2100" dirty="0" smtClean="0"/>
              <a:t>mindre tid brugt på at finde rette sagsbehandler til at svare på borgerspørgsmål</a:t>
            </a:r>
          </a:p>
          <a:p>
            <a:endParaRPr lang="da-DK" sz="2400" dirty="0" smtClean="0"/>
          </a:p>
          <a:p>
            <a:r>
              <a:rPr lang="da-DK" sz="2400" dirty="0"/>
              <a:t>G</a:t>
            </a:r>
            <a:r>
              <a:rPr lang="da-DK" sz="2400" dirty="0" smtClean="0"/>
              <a:t>evinsterne afhænger </a:t>
            </a:r>
            <a:r>
              <a:rPr lang="da-DK" sz="2400" dirty="0"/>
              <a:t>af </a:t>
            </a:r>
            <a:r>
              <a:rPr lang="da-DK" sz="2400" dirty="0" smtClean="0"/>
              <a:t>kommunens </a:t>
            </a:r>
            <a:r>
              <a:rPr lang="da-DK" sz="2400" dirty="0"/>
              <a:t>individuelle situation </a:t>
            </a:r>
            <a:endParaRPr lang="da-DK" sz="2400" dirty="0" smtClean="0"/>
          </a:p>
          <a:p>
            <a:r>
              <a:rPr lang="da-DK" sz="2400" dirty="0" smtClean="0"/>
              <a:t>og ambitionsniveau…</a:t>
            </a:r>
          </a:p>
          <a:p>
            <a:r>
              <a:rPr lang="da-DK" sz="2400" b="1" dirty="0" smtClean="0">
                <a:solidFill>
                  <a:srgbClr val="C8102E"/>
                </a:solidFill>
              </a:rPr>
              <a:t>og KRÆVER</a:t>
            </a:r>
            <a:r>
              <a:rPr lang="da-DK" sz="2400" dirty="0" smtClean="0">
                <a:solidFill>
                  <a:srgbClr val="C8102E"/>
                </a:solidFill>
              </a:rPr>
              <a:t> </a:t>
            </a:r>
            <a:r>
              <a:rPr lang="da-DK" sz="2400" dirty="0">
                <a:solidFill>
                  <a:srgbClr val="C8102E"/>
                </a:solidFill>
              </a:rPr>
              <a:t>investeringer i </a:t>
            </a:r>
            <a:r>
              <a:rPr lang="da-DK" sz="2400" dirty="0" smtClean="0">
                <a:solidFill>
                  <a:srgbClr val="C8102E"/>
                </a:solidFill>
              </a:rPr>
              <a:t>implementering og snitflader</a:t>
            </a:r>
            <a:endParaRPr lang="da-DK" sz="2400" dirty="0"/>
          </a:p>
          <a:p>
            <a:endParaRPr lang="en-US" sz="2400" dirty="0"/>
          </a:p>
        </p:txBody>
      </p:sp>
      <p:sp>
        <p:nvSpPr>
          <p:cNvPr id="2" name="TextBox 1"/>
          <p:cNvSpPr txBox="1"/>
          <p:nvPr/>
        </p:nvSpPr>
        <p:spPr>
          <a:xfrm>
            <a:off x="1161635" y="108422"/>
            <a:ext cx="7868138"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err="1" smtClean="0">
                <a:solidFill>
                  <a:srgbClr val="FF0000"/>
                </a:solidFill>
                <a:latin typeface="Trebuchet MS" panose="020B0603020202020204" pitchFamily="34" charset="0"/>
              </a:rPr>
              <a:t>Erstat</a:t>
            </a:r>
            <a:r>
              <a:rPr lang="en-US" dirty="0" smtClean="0">
                <a:solidFill>
                  <a:srgbClr val="FF0000"/>
                </a:solidFill>
                <a:latin typeface="Trebuchet MS" panose="020B0603020202020204" pitchFamily="34" charset="0"/>
              </a:rPr>
              <a:t> </a:t>
            </a:r>
            <a:r>
              <a:rPr lang="en-US" dirty="0" err="1" smtClean="0">
                <a:solidFill>
                  <a:srgbClr val="FF0000"/>
                </a:solidFill>
                <a:latin typeface="Trebuchet MS" panose="020B0603020202020204" pitchFamily="34" charset="0"/>
              </a:rPr>
              <a:t>denne</a:t>
            </a:r>
            <a:r>
              <a:rPr lang="en-US" dirty="0" smtClean="0">
                <a:solidFill>
                  <a:srgbClr val="FF0000"/>
                </a:solidFill>
                <a:latin typeface="Trebuchet MS" panose="020B0603020202020204" pitchFamily="34" charset="0"/>
              </a:rPr>
              <a:t> slide med en, </a:t>
            </a:r>
            <a:r>
              <a:rPr lang="en-US" dirty="0" err="1" smtClean="0">
                <a:solidFill>
                  <a:srgbClr val="FF0000"/>
                </a:solidFill>
                <a:latin typeface="Trebuchet MS" panose="020B0603020202020204" pitchFamily="34" charset="0"/>
              </a:rPr>
              <a:t>hvor</a:t>
            </a:r>
            <a:r>
              <a:rPr lang="en-US" dirty="0" smtClean="0">
                <a:solidFill>
                  <a:srgbClr val="FF0000"/>
                </a:solidFill>
                <a:latin typeface="Trebuchet MS" panose="020B0603020202020204" pitchFamily="34" charset="0"/>
              </a:rPr>
              <a:t> </a:t>
            </a:r>
            <a:r>
              <a:rPr lang="en-US" dirty="0" err="1" smtClean="0">
                <a:solidFill>
                  <a:srgbClr val="FF0000"/>
                </a:solidFill>
                <a:latin typeface="Trebuchet MS" panose="020B0603020202020204" pitchFamily="34" charset="0"/>
              </a:rPr>
              <a:t>jeres</a:t>
            </a:r>
            <a:r>
              <a:rPr lang="en-US" dirty="0" smtClean="0">
                <a:solidFill>
                  <a:srgbClr val="FF0000"/>
                </a:solidFill>
                <a:latin typeface="Trebuchet MS" panose="020B0603020202020204" pitchFamily="34" charset="0"/>
              </a:rPr>
              <a:t> </a:t>
            </a:r>
            <a:r>
              <a:rPr lang="en-US" dirty="0" err="1" smtClean="0">
                <a:solidFill>
                  <a:srgbClr val="FF0000"/>
                </a:solidFill>
                <a:latin typeface="Trebuchet MS" panose="020B0603020202020204" pitchFamily="34" charset="0"/>
              </a:rPr>
              <a:t>lokale</a:t>
            </a:r>
            <a:r>
              <a:rPr lang="en-US" dirty="0" smtClean="0">
                <a:solidFill>
                  <a:srgbClr val="FF0000"/>
                </a:solidFill>
                <a:latin typeface="Trebuchet MS" panose="020B0603020202020204" pitchFamily="34" charset="0"/>
              </a:rPr>
              <a:t> </a:t>
            </a:r>
            <a:r>
              <a:rPr lang="en-US" dirty="0" err="1" smtClean="0">
                <a:solidFill>
                  <a:srgbClr val="FF0000"/>
                </a:solidFill>
                <a:latin typeface="Trebuchet MS" panose="020B0603020202020204" pitchFamily="34" charset="0"/>
              </a:rPr>
              <a:t>gevinster</a:t>
            </a:r>
            <a:r>
              <a:rPr lang="en-US" dirty="0" smtClean="0">
                <a:solidFill>
                  <a:srgbClr val="FF0000"/>
                </a:solidFill>
                <a:latin typeface="Trebuchet MS" panose="020B0603020202020204" pitchFamily="34" charset="0"/>
              </a:rPr>
              <a:t> </a:t>
            </a:r>
            <a:r>
              <a:rPr lang="en-US" dirty="0" err="1" smtClean="0">
                <a:solidFill>
                  <a:srgbClr val="FF0000"/>
                </a:solidFill>
                <a:latin typeface="Trebuchet MS" panose="020B0603020202020204" pitchFamily="34" charset="0"/>
              </a:rPr>
              <a:t>er</a:t>
            </a:r>
            <a:r>
              <a:rPr lang="en-US" dirty="0" smtClean="0">
                <a:solidFill>
                  <a:srgbClr val="FF0000"/>
                </a:solidFill>
                <a:latin typeface="Trebuchet MS" panose="020B0603020202020204" pitchFamily="34" charset="0"/>
              </a:rPr>
              <a:t> </a:t>
            </a:r>
            <a:r>
              <a:rPr lang="en-US" dirty="0" err="1" smtClean="0">
                <a:solidFill>
                  <a:srgbClr val="FF0000"/>
                </a:solidFill>
                <a:latin typeface="Trebuchet MS" panose="020B0603020202020204" pitchFamily="34" charset="0"/>
              </a:rPr>
              <a:t>indsat</a:t>
            </a:r>
            <a:endParaRPr lang="en-US" dirty="0">
              <a:solidFill>
                <a:srgbClr val="FF0000"/>
              </a:solidFill>
              <a:latin typeface="Trebuchet MS" panose="020B0603020202020204" pitchFamily="34" charset="0"/>
            </a:endParaRPr>
          </a:p>
        </p:txBody>
      </p:sp>
    </p:spTree>
    <p:extLst>
      <p:ext uri="{BB962C8B-B14F-4D97-AF65-F5344CB8AC3E}">
        <p14:creationId xmlns:p14="http://schemas.microsoft.com/office/powerpoint/2010/main" val="1279515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Målgrupper og budskaber</a:t>
            </a:r>
            <a:endParaRPr lang="da-DK"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41306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el 31"/>
          <p:cNvSpPr>
            <a:spLocks noGrp="1"/>
          </p:cNvSpPr>
          <p:nvPr>
            <p:ph type="title"/>
          </p:nvPr>
        </p:nvSpPr>
        <p:spPr>
          <a:xfrm>
            <a:off x="452438" y="486276"/>
            <a:ext cx="8691562" cy="720000"/>
          </a:xfrm>
        </p:spPr>
        <p:txBody>
          <a:bodyPr/>
          <a:lstStyle/>
          <a:p>
            <a:r>
              <a:rPr lang="da-DK" dirty="0" smtClean="0"/>
              <a:t>Historien om SAPA kan fortælles på mange måder</a:t>
            </a:r>
            <a:endParaRPr lang="da-DK" dirty="0"/>
          </a:p>
        </p:txBody>
      </p:sp>
      <p:sp>
        <p:nvSpPr>
          <p:cNvPr id="21" name="Oval 6"/>
          <p:cNvSpPr>
            <a:spLocks noChangeArrowheads="1"/>
          </p:cNvSpPr>
          <p:nvPr/>
        </p:nvSpPr>
        <p:spPr bwMode="auto">
          <a:xfrm>
            <a:off x="0" y="914634"/>
            <a:ext cx="2929508" cy="2857872"/>
          </a:xfrm>
          <a:prstGeom prst="ellipse">
            <a:avLst/>
          </a:prstGeom>
          <a:solidFill>
            <a:schemeClr val="bg1"/>
          </a:solidFill>
          <a:ln w="28575">
            <a:solidFill>
              <a:schemeClr val="tx1"/>
            </a:solidFill>
            <a:round/>
            <a:headEnd/>
            <a:tailEnd/>
          </a:ln>
        </p:spPr>
        <p:txBody>
          <a:bodyPr wrap="square" lIns="18000" tIns="10800" rIns="18000" bIns="10800" anchor="ctr" anchorCtr="1">
            <a:noAutofit/>
          </a:bodyPr>
          <a:lstStyle/>
          <a:p>
            <a:pPr algn="ctr"/>
            <a:r>
              <a:rPr lang="da-DK" sz="2000" b="1" dirty="0"/>
              <a:t>SAPA?</a:t>
            </a:r>
          </a:p>
          <a:p>
            <a:pPr algn="ctr"/>
            <a:r>
              <a:rPr lang="da-DK" sz="2000" dirty="0"/>
              <a:t>Det handler om øget konkurrence og </a:t>
            </a:r>
            <a:r>
              <a:rPr lang="da-DK" sz="2000" dirty="0" err="1" smtClean="0"/>
              <a:t>sammenhæn</a:t>
            </a:r>
            <a:r>
              <a:rPr lang="da-DK" sz="2000" dirty="0" err="1"/>
              <a:t>-gende</a:t>
            </a:r>
            <a:r>
              <a:rPr lang="da-DK" sz="2000" dirty="0"/>
              <a:t> </a:t>
            </a:r>
            <a:r>
              <a:rPr lang="da-DK" sz="2000" dirty="0" smtClean="0"/>
              <a:t>it-løsninger</a:t>
            </a:r>
            <a:endParaRPr lang="da-DK" sz="2000" dirty="0"/>
          </a:p>
        </p:txBody>
      </p:sp>
      <p:sp>
        <p:nvSpPr>
          <p:cNvPr id="22" name="Oval 7"/>
          <p:cNvSpPr>
            <a:spLocks noChangeArrowheads="1"/>
          </p:cNvSpPr>
          <p:nvPr/>
        </p:nvSpPr>
        <p:spPr bwMode="auto">
          <a:xfrm>
            <a:off x="7826486" y="4301792"/>
            <a:ext cx="228600" cy="212725"/>
          </a:xfrm>
          <a:prstGeom prst="ellipse">
            <a:avLst/>
          </a:prstGeom>
          <a:solidFill>
            <a:schemeClr val="bg1"/>
          </a:solidFill>
          <a:ln w="28575">
            <a:solidFill>
              <a:schemeClr val="tx1"/>
            </a:solidFill>
            <a:round/>
            <a:headEnd/>
            <a:tailEnd/>
          </a:ln>
        </p:spPr>
        <p:txBody>
          <a:bodyPr anchor="ctr"/>
          <a:lstStyle/>
          <a:p>
            <a:endParaRPr lang="en-US" sz="1600"/>
          </a:p>
        </p:txBody>
      </p:sp>
      <p:sp>
        <p:nvSpPr>
          <p:cNvPr id="24" name="Oval 7"/>
          <p:cNvSpPr>
            <a:spLocks noChangeArrowheads="1"/>
          </p:cNvSpPr>
          <p:nvPr/>
        </p:nvSpPr>
        <p:spPr bwMode="auto">
          <a:xfrm>
            <a:off x="1259632" y="3913052"/>
            <a:ext cx="228600" cy="212725"/>
          </a:xfrm>
          <a:prstGeom prst="ellipse">
            <a:avLst/>
          </a:prstGeom>
          <a:solidFill>
            <a:schemeClr val="bg1"/>
          </a:solidFill>
          <a:ln w="28575">
            <a:solidFill>
              <a:schemeClr val="tx1"/>
            </a:solidFill>
            <a:round/>
            <a:headEnd/>
            <a:tailEnd/>
          </a:ln>
        </p:spPr>
        <p:txBody>
          <a:bodyPr anchor="ctr"/>
          <a:lstStyle/>
          <a:p>
            <a:endParaRPr lang="en-US" sz="1600">
              <a:solidFill>
                <a:schemeClr val="tx1"/>
              </a:solidFill>
            </a:endParaRPr>
          </a:p>
        </p:txBody>
      </p:sp>
      <p:sp>
        <p:nvSpPr>
          <p:cNvPr id="25" name="Oval 15"/>
          <p:cNvSpPr>
            <a:spLocks noChangeArrowheads="1"/>
          </p:cNvSpPr>
          <p:nvPr/>
        </p:nvSpPr>
        <p:spPr bwMode="auto">
          <a:xfrm>
            <a:off x="1619672" y="4129076"/>
            <a:ext cx="152400" cy="144463"/>
          </a:xfrm>
          <a:prstGeom prst="ellipse">
            <a:avLst/>
          </a:prstGeom>
          <a:solidFill>
            <a:schemeClr val="bg1"/>
          </a:solidFill>
          <a:ln w="28575">
            <a:solidFill>
              <a:schemeClr val="tx1"/>
            </a:solidFill>
            <a:round/>
            <a:headEnd/>
            <a:tailEnd/>
          </a:ln>
        </p:spPr>
        <p:txBody>
          <a:bodyPr anchor="ctr"/>
          <a:lstStyle/>
          <a:p>
            <a:endParaRPr lang="en-US" sz="1600">
              <a:solidFill>
                <a:schemeClr val="tx1"/>
              </a:solidFill>
            </a:endParaRPr>
          </a:p>
        </p:txBody>
      </p:sp>
      <p:sp>
        <p:nvSpPr>
          <p:cNvPr id="26" name="Oval 7"/>
          <p:cNvSpPr>
            <a:spLocks noChangeArrowheads="1"/>
          </p:cNvSpPr>
          <p:nvPr/>
        </p:nvSpPr>
        <p:spPr bwMode="auto">
          <a:xfrm>
            <a:off x="4343400" y="4016716"/>
            <a:ext cx="228600" cy="212725"/>
          </a:xfrm>
          <a:prstGeom prst="ellipse">
            <a:avLst/>
          </a:prstGeom>
          <a:solidFill>
            <a:schemeClr val="bg1"/>
          </a:solidFill>
          <a:ln w="28575">
            <a:solidFill>
              <a:schemeClr val="tx1"/>
            </a:solidFill>
            <a:round/>
            <a:headEnd/>
            <a:tailEnd/>
          </a:ln>
        </p:spPr>
        <p:txBody>
          <a:bodyPr anchor="ctr"/>
          <a:lstStyle/>
          <a:p>
            <a:endParaRPr lang="en-US" sz="1600">
              <a:solidFill>
                <a:schemeClr val="tx1"/>
              </a:solidFill>
            </a:endParaRPr>
          </a:p>
        </p:txBody>
      </p:sp>
      <p:sp>
        <p:nvSpPr>
          <p:cNvPr id="27" name="Oval 15"/>
          <p:cNvSpPr>
            <a:spLocks noChangeArrowheads="1"/>
          </p:cNvSpPr>
          <p:nvPr/>
        </p:nvSpPr>
        <p:spPr bwMode="auto">
          <a:xfrm>
            <a:off x="4684314" y="4201084"/>
            <a:ext cx="152400" cy="144463"/>
          </a:xfrm>
          <a:prstGeom prst="ellipse">
            <a:avLst/>
          </a:prstGeom>
          <a:solidFill>
            <a:schemeClr val="bg1"/>
          </a:solidFill>
          <a:ln w="28575">
            <a:solidFill>
              <a:schemeClr val="tx1"/>
            </a:solidFill>
            <a:round/>
            <a:headEnd/>
            <a:tailEnd/>
          </a:ln>
        </p:spPr>
        <p:txBody>
          <a:bodyPr anchor="ctr"/>
          <a:lstStyle/>
          <a:p>
            <a:endParaRPr lang="en-US" sz="1600">
              <a:solidFill>
                <a:schemeClr val="tx1"/>
              </a:solidFill>
            </a:endParaRPr>
          </a:p>
        </p:txBody>
      </p:sp>
      <p:sp>
        <p:nvSpPr>
          <p:cNvPr id="28" name="Oval 6"/>
          <p:cNvSpPr>
            <a:spLocks noChangeArrowheads="1"/>
          </p:cNvSpPr>
          <p:nvPr/>
        </p:nvSpPr>
        <p:spPr bwMode="auto">
          <a:xfrm>
            <a:off x="3010644" y="1032732"/>
            <a:ext cx="2929508" cy="2857872"/>
          </a:xfrm>
          <a:prstGeom prst="ellipse">
            <a:avLst/>
          </a:prstGeom>
          <a:solidFill>
            <a:schemeClr val="bg1"/>
          </a:solidFill>
          <a:ln w="28575">
            <a:solidFill>
              <a:schemeClr val="tx1"/>
            </a:solidFill>
            <a:round/>
            <a:headEnd/>
            <a:tailEnd/>
          </a:ln>
        </p:spPr>
        <p:txBody>
          <a:bodyPr wrap="square" lIns="18000" tIns="10800" rIns="18000" bIns="10800" anchor="ctr" anchorCtr="1">
            <a:noAutofit/>
          </a:bodyPr>
          <a:lstStyle/>
          <a:p>
            <a:pPr algn="ctr"/>
            <a:r>
              <a:rPr lang="da-DK" sz="2000" b="1" dirty="0"/>
              <a:t>SAPA?</a:t>
            </a:r>
            <a:br>
              <a:rPr lang="da-DK" sz="2000" b="1" dirty="0"/>
            </a:br>
            <a:r>
              <a:rPr lang="da-DK" sz="2000" dirty="0"/>
              <a:t>Det handler om at </a:t>
            </a:r>
            <a:r>
              <a:rPr lang="da-DK" sz="2000" dirty="0" smtClean="0"/>
              <a:t>”</a:t>
            </a:r>
            <a:r>
              <a:rPr lang="da-DK" sz="2000" dirty="0" err="1" smtClean="0"/>
              <a:t>google</a:t>
            </a:r>
            <a:r>
              <a:rPr lang="da-DK" sz="2000" dirty="0" smtClean="0"/>
              <a:t>” </a:t>
            </a:r>
            <a:r>
              <a:rPr lang="da-DK" sz="2000" dirty="0"/>
              <a:t>en borger i alle vores it-systemer. Det gir mig overblik på et øjeblik!</a:t>
            </a:r>
          </a:p>
        </p:txBody>
      </p:sp>
      <p:sp>
        <p:nvSpPr>
          <p:cNvPr id="30" name="Oval 6"/>
          <p:cNvSpPr>
            <a:spLocks noChangeArrowheads="1"/>
          </p:cNvSpPr>
          <p:nvPr/>
        </p:nvSpPr>
        <p:spPr bwMode="auto">
          <a:xfrm>
            <a:off x="6136726" y="986642"/>
            <a:ext cx="2929508" cy="2857872"/>
          </a:xfrm>
          <a:prstGeom prst="ellipse">
            <a:avLst/>
          </a:prstGeom>
          <a:solidFill>
            <a:schemeClr val="bg1"/>
          </a:solidFill>
          <a:ln w="28575">
            <a:solidFill>
              <a:schemeClr val="tx1"/>
            </a:solidFill>
            <a:round/>
            <a:headEnd/>
            <a:tailEnd/>
          </a:ln>
        </p:spPr>
        <p:txBody>
          <a:bodyPr wrap="square" lIns="18000" tIns="10800" rIns="18000" bIns="10800" anchor="ctr" anchorCtr="1">
            <a:noAutofit/>
          </a:bodyPr>
          <a:lstStyle/>
          <a:p>
            <a:pPr algn="ctr"/>
            <a:r>
              <a:rPr lang="da-DK" sz="2000" b="1" dirty="0" smtClean="0"/>
              <a:t>SAPA? </a:t>
            </a:r>
          </a:p>
          <a:p>
            <a:pPr algn="ctr"/>
            <a:r>
              <a:rPr lang="da-DK" sz="2000" dirty="0" smtClean="0"/>
              <a:t>Det handler om at </a:t>
            </a:r>
            <a:r>
              <a:rPr lang="da-DK" sz="2000" dirty="0" err="1" smtClean="0"/>
              <a:t>afløfte</a:t>
            </a:r>
            <a:r>
              <a:rPr lang="da-DK" sz="2000" dirty="0" smtClean="0"/>
              <a:t> udbudspligten og om at reducere vores udgifter</a:t>
            </a:r>
            <a:endParaRPr lang="da-DK" sz="2000" dirty="0"/>
          </a:p>
        </p:txBody>
      </p:sp>
      <p:sp>
        <p:nvSpPr>
          <p:cNvPr id="31" name="Oval 7"/>
          <p:cNvSpPr>
            <a:spLocks noChangeArrowheads="1"/>
          </p:cNvSpPr>
          <p:nvPr/>
        </p:nvSpPr>
        <p:spPr bwMode="auto">
          <a:xfrm>
            <a:off x="7483978" y="3993584"/>
            <a:ext cx="288032" cy="284733"/>
          </a:xfrm>
          <a:prstGeom prst="ellipse">
            <a:avLst/>
          </a:prstGeom>
          <a:solidFill>
            <a:schemeClr val="bg1"/>
          </a:solidFill>
          <a:ln w="28575">
            <a:solidFill>
              <a:schemeClr val="tx1"/>
            </a:solidFill>
            <a:round/>
            <a:headEnd/>
            <a:tailEnd/>
          </a:ln>
        </p:spPr>
        <p:txBody>
          <a:bodyPr anchor="ctr"/>
          <a:lstStyle/>
          <a:p>
            <a:endParaRPr lang="en-US" sz="1600"/>
          </a:p>
        </p:txBody>
      </p:sp>
      <p:pic>
        <p:nvPicPr>
          <p:cNvPr id="16" name="Picture 15" descr="Figur digitaliseringmedarbejder COLOURBOX881582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1240" y="3835555"/>
            <a:ext cx="1970991" cy="2789201"/>
          </a:xfrm>
          <a:prstGeom prst="rect">
            <a:avLst/>
          </a:prstGeom>
        </p:spPr>
      </p:pic>
      <p:pic>
        <p:nvPicPr>
          <p:cNvPr id="17" name="Picture 16" descr="Figur leder COLOURBOX8814127.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1122" y="3675561"/>
            <a:ext cx="2120677" cy="3001026"/>
          </a:xfrm>
          <a:prstGeom prst="rect">
            <a:avLst/>
          </a:prstGeom>
        </p:spPr>
      </p:pic>
      <p:pic>
        <p:nvPicPr>
          <p:cNvPr id="18" name="Picture 17" descr="Figur medarbejder COLOURBOX17325033.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0063" y="3593684"/>
            <a:ext cx="2135813" cy="3022444"/>
          </a:xfrm>
          <a:prstGeom prst="rect">
            <a:avLst/>
          </a:prstGeom>
        </p:spPr>
      </p:pic>
      <p:sp>
        <p:nvSpPr>
          <p:cNvPr id="15" name="Tekstboks 8"/>
          <p:cNvSpPr txBox="1"/>
          <p:nvPr/>
        </p:nvSpPr>
        <p:spPr>
          <a:xfrm>
            <a:off x="7725054" y="5417884"/>
            <a:ext cx="655979" cy="307777"/>
          </a:xfrm>
          <a:prstGeom prst="rect">
            <a:avLst/>
          </a:prstGeom>
          <a:noFill/>
        </p:spPr>
        <p:txBody>
          <a:bodyPr wrap="none" lIns="0" tIns="0" rIns="0" bIns="0" rtlCol="0">
            <a:spAutoFit/>
          </a:bodyPr>
          <a:lstStyle/>
          <a:p>
            <a:r>
              <a:rPr lang="da-DK" sz="2000" dirty="0" smtClean="0"/>
              <a:t>Leder</a:t>
            </a:r>
          </a:p>
        </p:txBody>
      </p:sp>
      <p:sp>
        <p:nvSpPr>
          <p:cNvPr id="19" name="Tekstboks 9"/>
          <p:cNvSpPr txBox="1"/>
          <p:nvPr/>
        </p:nvSpPr>
        <p:spPr>
          <a:xfrm>
            <a:off x="3906482" y="5624995"/>
            <a:ext cx="1141338" cy="615553"/>
          </a:xfrm>
          <a:prstGeom prst="rect">
            <a:avLst/>
          </a:prstGeom>
          <a:noFill/>
        </p:spPr>
        <p:txBody>
          <a:bodyPr wrap="none" lIns="0" tIns="0" rIns="0" bIns="0" rtlCol="0">
            <a:spAutoFit/>
          </a:bodyPr>
          <a:lstStyle/>
          <a:p>
            <a:r>
              <a:rPr lang="da-DK" sz="2000" dirty="0" smtClean="0"/>
              <a:t>Sags-</a:t>
            </a:r>
          </a:p>
          <a:p>
            <a:r>
              <a:rPr lang="da-DK" sz="2000" dirty="0" smtClean="0"/>
              <a:t>behandler</a:t>
            </a:r>
          </a:p>
        </p:txBody>
      </p:sp>
      <p:sp>
        <p:nvSpPr>
          <p:cNvPr id="20" name="Tekstboks 10"/>
          <p:cNvSpPr txBox="1"/>
          <p:nvPr/>
        </p:nvSpPr>
        <p:spPr>
          <a:xfrm>
            <a:off x="94158" y="5586178"/>
            <a:ext cx="2560307" cy="615553"/>
          </a:xfrm>
          <a:prstGeom prst="rect">
            <a:avLst/>
          </a:prstGeom>
          <a:noFill/>
        </p:spPr>
        <p:txBody>
          <a:bodyPr wrap="square" lIns="0" tIns="0" rIns="0" bIns="0" rtlCol="0">
            <a:spAutoFit/>
          </a:bodyPr>
          <a:lstStyle/>
          <a:p>
            <a:r>
              <a:rPr lang="da-DK" sz="2000" dirty="0" smtClean="0"/>
              <a:t>Digitaliserings-medarbejder</a:t>
            </a:r>
          </a:p>
        </p:txBody>
      </p:sp>
    </p:spTree>
    <p:extLst>
      <p:ext uri="{BB962C8B-B14F-4D97-AF65-F5344CB8AC3E}">
        <p14:creationId xmlns:p14="http://schemas.microsoft.com/office/powerpoint/2010/main" val="41447574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idx="4294967295"/>
          </p:nvPr>
        </p:nvSpPr>
        <p:spPr>
          <a:xfrm>
            <a:off x="438682" y="591260"/>
            <a:ext cx="8676456" cy="503237"/>
          </a:xfrm>
        </p:spPr>
        <p:txBody>
          <a:bodyPr>
            <a:normAutofit fontScale="90000"/>
          </a:bodyPr>
          <a:lstStyle/>
          <a:p>
            <a:r>
              <a:rPr lang="da-DK" dirty="0" smtClean="0"/>
              <a:t>SAPA er med til at skabe kvalitet i opgaveløsningen</a:t>
            </a:r>
          </a:p>
        </p:txBody>
      </p:sp>
      <p:sp>
        <p:nvSpPr>
          <p:cNvPr id="120835" name="Rectangle 3"/>
          <p:cNvSpPr txBox="1">
            <a:spLocks noChangeArrowheads="1"/>
          </p:cNvSpPr>
          <p:nvPr/>
        </p:nvSpPr>
        <p:spPr bwMode="auto">
          <a:xfrm>
            <a:off x="457200" y="1279525"/>
            <a:ext cx="8229600" cy="4525963"/>
          </a:xfrm>
          <a:prstGeom prst="rect">
            <a:avLst/>
          </a:prstGeom>
          <a:noFill/>
          <a:ln w="9525">
            <a:noFill/>
            <a:miter lim="800000"/>
            <a:headEnd/>
            <a:tailEnd/>
          </a:ln>
        </p:spPr>
        <p:txBody>
          <a:bodyPr lIns="0" tIns="0" rIns="0" bIns="0"/>
          <a:lstStyle/>
          <a:p>
            <a:pPr marL="342900" indent="-342900" eaLnBrk="0" fontAlgn="base" hangingPunct="0">
              <a:lnSpc>
                <a:spcPct val="90000"/>
              </a:lnSpc>
              <a:spcBef>
                <a:spcPct val="0"/>
              </a:spcBef>
              <a:spcAft>
                <a:spcPct val="0"/>
              </a:spcAft>
              <a:buFont typeface="Arial" pitchFamily="34" charset="0"/>
              <a:buNone/>
            </a:pPr>
            <a:endParaRPr lang="da-DK" dirty="0" smtClean="0">
              <a:solidFill>
                <a:srgbClr val="00C0F3"/>
              </a:solidFill>
              <a:latin typeface="Arial" pitchFamily="34" charset="0"/>
              <a:cs typeface="Arial" pitchFamily="34" charset="0"/>
            </a:endParaRPr>
          </a:p>
        </p:txBody>
      </p:sp>
      <p:sp>
        <p:nvSpPr>
          <p:cNvPr id="6" name="Rectangle 3"/>
          <p:cNvSpPr txBox="1">
            <a:spLocks noChangeArrowheads="1"/>
          </p:cNvSpPr>
          <p:nvPr/>
        </p:nvSpPr>
        <p:spPr bwMode="auto">
          <a:xfrm>
            <a:off x="388938" y="1260475"/>
            <a:ext cx="8382000" cy="4832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lstStyle>
            <a:lvl1pPr marL="342900" indent="-342900" algn="l" rtl="0" eaLnBrk="0" fontAlgn="base" hangingPunct="0">
              <a:spcBef>
                <a:spcPct val="0"/>
              </a:spcBef>
              <a:spcAft>
                <a:spcPct val="0"/>
              </a:spcAft>
              <a:buFont typeface="Arial" charset="0"/>
              <a:defRPr sz="2600" kern="1200">
                <a:solidFill>
                  <a:schemeClr val="bg2"/>
                </a:solidFill>
                <a:latin typeface="Arial" pitchFamily="34" charset="0"/>
                <a:ea typeface="+mn-ea"/>
                <a:cs typeface="+mn-cs"/>
              </a:defRPr>
            </a:lvl1pPr>
            <a:lvl2pPr marL="200025" indent="-200025" algn="l" rtl="0" eaLnBrk="0" fontAlgn="base" hangingPunct="0">
              <a:spcBef>
                <a:spcPts val="625"/>
              </a:spcBef>
              <a:spcAft>
                <a:spcPct val="0"/>
              </a:spcAft>
              <a:buFont typeface="Arial" charset="0"/>
              <a:buChar char="•"/>
              <a:defRPr sz="2600" kern="1200">
                <a:solidFill>
                  <a:schemeClr val="tx1"/>
                </a:solidFill>
                <a:latin typeface="Arial" pitchFamily="34" charset="0"/>
                <a:ea typeface="+mn-ea"/>
                <a:cs typeface="+mn-cs"/>
              </a:defRPr>
            </a:lvl2pPr>
            <a:lvl3pPr marL="401638" indent="-200025" algn="l" rtl="0" eaLnBrk="0" fontAlgn="base" hangingPunct="0">
              <a:spcBef>
                <a:spcPts val="625"/>
              </a:spcBef>
              <a:spcAft>
                <a:spcPct val="0"/>
              </a:spcAft>
              <a:buFont typeface="Arial" charset="0"/>
              <a:buChar char="•"/>
              <a:defRPr sz="2600" kern="1200">
                <a:solidFill>
                  <a:schemeClr val="tx1"/>
                </a:solidFill>
                <a:latin typeface="Arial" pitchFamily="34" charset="0"/>
                <a:ea typeface="+mn-ea"/>
                <a:cs typeface="+mn-cs"/>
              </a:defRPr>
            </a:lvl3pPr>
            <a:lvl4pPr marL="603250" indent="-200025" algn="l" rtl="0" eaLnBrk="0" fontAlgn="base" hangingPunct="0">
              <a:spcBef>
                <a:spcPts val="625"/>
              </a:spcBef>
              <a:spcAft>
                <a:spcPct val="0"/>
              </a:spcAft>
              <a:buFont typeface="Arial" charset="0"/>
              <a:buChar char="•"/>
              <a:defRPr sz="2600" kern="1200">
                <a:solidFill>
                  <a:schemeClr val="tx1"/>
                </a:solidFill>
                <a:latin typeface="Arial" pitchFamily="34" charset="0"/>
                <a:ea typeface="+mn-ea"/>
                <a:cs typeface="+mn-cs"/>
              </a:defRPr>
            </a:lvl4pPr>
            <a:lvl5pPr marL="804863" indent="-200025" algn="l" rtl="0" eaLnBrk="0" fontAlgn="base" hangingPunct="0">
              <a:spcBef>
                <a:spcPts val="625"/>
              </a:spcBef>
              <a:spcAft>
                <a:spcPct val="0"/>
              </a:spcAft>
              <a:buFont typeface="Arial" charset="0"/>
              <a:buChar char="•"/>
              <a:defRPr sz="26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buFont typeface="Arial" pitchFamily="34" charset="0"/>
              <a:buChar char="•"/>
              <a:defRPr/>
            </a:pPr>
            <a:endParaRPr lang="da-DK" sz="3200" dirty="0">
              <a:solidFill>
                <a:prstClr val="black"/>
              </a:solidFill>
              <a:latin typeface="Arial" charset="0"/>
              <a:sym typeface="Wingdings" pitchFamily="2" charset="2"/>
            </a:endParaRPr>
          </a:p>
        </p:txBody>
      </p:sp>
      <p:pic>
        <p:nvPicPr>
          <p:cNvPr id="1026" name="Picture 2"/>
          <p:cNvPicPr>
            <a:picLocks noChangeAspect="1" noChangeArrowheads="1"/>
          </p:cNvPicPr>
          <p:nvPr/>
        </p:nvPicPr>
        <p:blipFill>
          <a:blip r:embed="rId3" cstate="print"/>
          <a:srcRect l="16770" t="18480" r="17081" b="18521"/>
          <a:stretch>
            <a:fillRect/>
          </a:stretch>
        </p:blipFill>
        <p:spPr bwMode="auto">
          <a:xfrm>
            <a:off x="1968584" y="3736204"/>
            <a:ext cx="4435691" cy="2376263"/>
          </a:xfrm>
          <a:prstGeom prst="rect">
            <a:avLst/>
          </a:prstGeom>
          <a:noFill/>
          <a:ln w="9525">
            <a:noFill/>
            <a:miter lim="800000"/>
            <a:headEnd/>
            <a:tailEnd/>
          </a:ln>
        </p:spPr>
      </p:pic>
      <p:sp>
        <p:nvSpPr>
          <p:cNvPr id="13" name="Rektangel 12"/>
          <p:cNvSpPr/>
          <p:nvPr/>
        </p:nvSpPr>
        <p:spPr>
          <a:xfrm>
            <a:off x="3415424" y="6092723"/>
            <a:ext cx="2304256" cy="307777"/>
          </a:xfrm>
          <a:prstGeom prst="rect">
            <a:avLst/>
          </a:prstGeom>
        </p:spPr>
        <p:txBody>
          <a:bodyPr wrap="square">
            <a:spAutoFit/>
          </a:bodyPr>
          <a:lstStyle/>
          <a:p>
            <a:r>
              <a:rPr lang="da-DK" sz="1400" b="1" dirty="0" smtClean="0">
                <a:solidFill>
                  <a:schemeClr val="bg2">
                    <a:lumMod val="75000"/>
                  </a:schemeClr>
                </a:solidFill>
              </a:rPr>
              <a:t>360</a:t>
            </a:r>
            <a:r>
              <a:rPr lang="da-DK" sz="1400" b="1" dirty="0" smtClean="0">
                <a:solidFill>
                  <a:schemeClr val="bg2">
                    <a:lumMod val="75000"/>
                  </a:schemeClr>
                </a:solidFill>
                <a:latin typeface="Arial"/>
                <a:cs typeface="Arial"/>
              </a:rPr>
              <a:t> graders </a:t>
            </a:r>
            <a:r>
              <a:rPr lang="da-DK" sz="1400" b="1" dirty="0" smtClean="0">
                <a:solidFill>
                  <a:schemeClr val="bg2">
                    <a:lumMod val="75000"/>
                  </a:schemeClr>
                </a:solidFill>
              </a:rPr>
              <a:t>overblik</a:t>
            </a:r>
          </a:p>
        </p:txBody>
      </p:sp>
      <p:sp>
        <p:nvSpPr>
          <p:cNvPr id="14" name="Tekstboks 13"/>
          <p:cNvSpPr txBox="1"/>
          <p:nvPr/>
        </p:nvSpPr>
        <p:spPr>
          <a:xfrm>
            <a:off x="144624" y="4857728"/>
            <a:ext cx="2699792" cy="1292662"/>
          </a:xfrm>
          <a:prstGeom prst="rect">
            <a:avLst/>
          </a:prstGeom>
          <a:noFill/>
        </p:spPr>
        <p:txBody>
          <a:bodyPr wrap="square" lIns="0" tIns="0" rIns="0" bIns="0" rtlCol="0">
            <a:spAutoFit/>
          </a:bodyPr>
          <a:lstStyle/>
          <a:p>
            <a:r>
              <a:rPr lang="da-DK" sz="1600" i="1" dirty="0" smtClean="0"/>
              <a:t>Faglig Kvalitet</a:t>
            </a:r>
          </a:p>
          <a:p>
            <a:r>
              <a:rPr lang="da-DK" sz="2000" dirty="0" smtClean="0"/>
              <a:t>Helhedsorienteret sagsbehandling</a:t>
            </a:r>
            <a:r>
              <a:rPr lang="da-DK" sz="1600" i="1" dirty="0" smtClean="0"/>
              <a:t> </a:t>
            </a:r>
          </a:p>
          <a:p>
            <a:endParaRPr lang="da-DK" sz="2600" dirty="0" smtClean="0"/>
          </a:p>
        </p:txBody>
      </p:sp>
      <p:sp>
        <p:nvSpPr>
          <p:cNvPr id="15" name="Tekstboks 14"/>
          <p:cNvSpPr txBox="1"/>
          <p:nvPr/>
        </p:nvSpPr>
        <p:spPr>
          <a:xfrm>
            <a:off x="6624396" y="4856047"/>
            <a:ext cx="2448272" cy="1261884"/>
          </a:xfrm>
          <a:prstGeom prst="rect">
            <a:avLst/>
          </a:prstGeom>
          <a:noFill/>
        </p:spPr>
        <p:txBody>
          <a:bodyPr wrap="square" lIns="0" tIns="0" rIns="0" bIns="0" rtlCol="0">
            <a:spAutoFit/>
          </a:bodyPr>
          <a:lstStyle/>
          <a:p>
            <a:r>
              <a:rPr lang="da-DK" sz="1600" i="1" dirty="0" smtClean="0"/>
              <a:t>Organisatorisk kvalitet</a:t>
            </a:r>
          </a:p>
          <a:p>
            <a:r>
              <a:rPr lang="da-DK" sz="2000" dirty="0" smtClean="0"/>
              <a:t>Effektive </a:t>
            </a:r>
          </a:p>
          <a:p>
            <a:r>
              <a:rPr lang="da-DK" sz="2000" dirty="0" smtClean="0"/>
              <a:t>arbejdsgange</a:t>
            </a:r>
          </a:p>
          <a:p>
            <a:endParaRPr lang="da-DK" sz="2600" dirty="0" smtClean="0"/>
          </a:p>
        </p:txBody>
      </p:sp>
      <p:sp>
        <p:nvSpPr>
          <p:cNvPr id="16" name="Tekstboks 15"/>
          <p:cNvSpPr txBox="1"/>
          <p:nvPr/>
        </p:nvSpPr>
        <p:spPr>
          <a:xfrm>
            <a:off x="3276621" y="1563446"/>
            <a:ext cx="2376264" cy="954107"/>
          </a:xfrm>
          <a:prstGeom prst="rect">
            <a:avLst/>
          </a:prstGeom>
          <a:noFill/>
        </p:spPr>
        <p:txBody>
          <a:bodyPr wrap="square" lIns="0" tIns="0" rIns="0" bIns="0" rtlCol="0">
            <a:spAutoFit/>
          </a:bodyPr>
          <a:lstStyle/>
          <a:p>
            <a:r>
              <a:rPr lang="da-DK" sz="1600" i="1" dirty="0" smtClean="0"/>
              <a:t>Brugeroplevet kvalitet </a:t>
            </a:r>
          </a:p>
          <a:p>
            <a:r>
              <a:rPr lang="da-DK" sz="2000" dirty="0" smtClean="0"/>
              <a:t>God service</a:t>
            </a:r>
          </a:p>
          <a:p>
            <a:endParaRPr lang="da-DK" sz="2600" dirty="0" smtClean="0"/>
          </a:p>
        </p:txBody>
      </p:sp>
      <p:sp>
        <p:nvSpPr>
          <p:cNvPr id="18" name="Ligebenet trekant 17"/>
          <p:cNvSpPr/>
          <p:nvPr/>
        </p:nvSpPr>
        <p:spPr>
          <a:xfrm>
            <a:off x="1443000" y="2245560"/>
            <a:ext cx="5616624" cy="4248472"/>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1034908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59709" y="6036766"/>
            <a:ext cx="5581249"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dirty="0" err="1" smtClean="0">
                <a:solidFill>
                  <a:schemeClr val="tx1"/>
                </a:solidFill>
                <a:latin typeface="Trebuchet MS" panose="020B0603020202020204" pitchFamily="34" charset="0"/>
              </a:rPr>
              <a:t>Klik</a:t>
            </a:r>
            <a:r>
              <a:rPr lang="en-US" dirty="0">
                <a:solidFill>
                  <a:schemeClr val="tx1"/>
                </a:solidFill>
                <a:latin typeface="Trebuchet MS" panose="020B0603020202020204" pitchFamily="34" charset="0"/>
              </a:rPr>
              <a:t> </a:t>
            </a:r>
            <a:r>
              <a:rPr lang="en-US" dirty="0" err="1" smtClean="0">
                <a:solidFill>
                  <a:schemeClr val="tx1"/>
                </a:solidFill>
                <a:latin typeface="Trebuchet MS" panose="020B0603020202020204" pitchFamily="34" charset="0"/>
              </a:rPr>
              <a:t>på</a:t>
            </a:r>
            <a:r>
              <a:rPr lang="en-US" dirty="0" smtClean="0">
                <a:solidFill>
                  <a:schemeClr val="tx1"/>
                </a:solidFill>
                <a:latin typeface="Trebuchet MS" panose="020B0603020202020204" pitchFamily="34" charset="0"/>
              </a:rPr>
              <a:t> </a:t>
            </a:r>
            <a:r>
              <a:rPr lang="en-US" dirty="0" err="1" smtClean="0">
                <a:solidFill>
                  <a:schemeClr val="tx1"/>
                </a:solidFill>
                <a:latin typeface="Trebuchet MS" panose="020B0603020202020204" pitchFamily="34" charset="0"/>
              </a:rPr>
              <a:t>billedet</a:t>
            </a:r>
            <a:r>
              <a:rPr lang="en-US" dirty="0" smtClean="0">
                <a:solidFill>
                  <a:schemeClr val="tx1"/>
                </a:solidFill>
                <a:latin typeface="Trebuchet MS" panose="020B0603020202020204" pitchFamily="34" charset="0"/>
              </a:rPr>
              <a:t> for </a:t>
            </a:r>
            <a:r>
              <a:rPr lang="en-US" dirty="0" err="1" smtClean="0">
                <a:solidFill>
                  <a:schemeClr val="tx1"/>
                </a:solidFill>
                <a:latin typeface="Trebuchet MS" panose="020B0603020202020204" pitchFamily="34" charset="0"/>
              </a:rPr>
              <a:t>afspilning</a:t>
            </a:r>
            <a:r>
              <a:rPr lang="en-US" dirty="0" smtClean="0">
                <a:solidFill>
                  <a:schemeClr val="tx1"/>
                </a:solidFill>
                <a:latin typeface="Trebuchet MS" panose="020B0603020202020204" pitchFamily="34" charset="0"/>
              </a:rPr>
              <a:t> </a:t>
            </a:r>
            <a:r>
              <a:rPr lang="en-US" dirty="0" err="1" smtClean="0">
                <a:solidFill>
                  <a:schemeClr val="tx1"/>
                </a:solidFill>
                <a:latin typeface="Trebuchet MS" panose="020B0603020202020204" pitchFamily="34" charset="0"/>
              </a:rPr>
              <a:t>af</a:t>
            </a:r>
            <a:r>
              <a:rPr lang="en-US" dirty="0" smtClean="0">
                <a:solidFill>
                  <a:schemeClr val="tx1"/>
                </a:solidFill>
                <a:latin typeface="Trebuchet MS" panose="020B0603020202020204" pitchFamily="34" charset="0"/>
              </a:rPr>
              <a:t> video</a:t>
            </a:r>
            <a:endParaRPr lang="en-US" dirty="0">
              <a:solidFill>
                <a:schemeClr val="tx1"/>
              </a:solidFill>
              <a:latin typeface="Trebuchet MS" panose="020B0603020202020204" pitchFamily="34" charset="0"/>
            </a:endParaRPr>
          </a:p>
        </p:txBody>
      </p:sp>
      <p:sp>
        <p:nvSpPr>
          <p:cNvPr id="2" name="Titel 1"/>
          <p:cNvSpPr>
            <a:spLocks noGrp="1"/>
          </p:cNvSpPr>
          <p:nvPr>
            <p:ph type="title"/>
          </p:nvPr>
        </p:nvSpPr>
        <p:spPr/>
        <p:txBody>
          <a:bodyPr>
            <a:normAutofit fontScale="90000"/>
          </a:bodyPr>
          <a:lstStyle/>
          <a:p>
            <a:r>
              <a:rPr lang="da-DK" dirty="0" smtClean="0"/>
              <a:t>Case fra Faaborg-Midtfyn Kommune:</a:t>
            </a:r>
            <a:r>
              <a:rPr lang="da-DK" dirty="0"/>
              <a:t/>
            </a:r>
            <a:br>
              <a:rPr lang="da-DK" dirty="0"/>
            </a:br>
            <a:r>
              <a:rPr lang="da-DK" sz="2700" dirty="0"/>
              <a:t>Helhedsorienteret sagsbehandling på tværs af forvaltninger</a:t>
            </a:r>
            <a:br>
              <a:rPr lang="da-DK" sz="2700" dirty="0"/>
            </a:br>
            <a:endParaRPr lang="da-DK" dirty="0"/>
          </a:p>
        </p:txBody>
      </p:sp>
      <p:pic>
        <p:nvPicPr>
          <p:cNvPr id="6" name="Picture 5" descr="Screen Shot 2016-04-29 at 13.35.11.png">
            <a:hlinkClick r:id="rId3" tooltip="Klik her for video"/>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3518" y="1780854"/>
            <a:ext cx="5558468" cy="4067387"/>
          </a:xfrm>
          <a:prstGeom prst="rect">
            <a:avLst/>
          </a:prstGeom>
        </p:spPr>
      </p:pic>
    </p:spTree>
    <p:extLst>
      <p:ext uri="{BB962C8B-B14F-4D97-AF65-F5344CB8AC3E}">
        <p14:creationId xmlns:p14="http://schemas.microsoft.com/office/powerpoint/2010/main" val="38240979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lederens rolle ved udrulning af </a:t>
            </a:r>
            <a:r>
              <a:rPr lang="da-DK" dirty="0" err="1" smtClean="0"/>
              <a:t>sapa</a:t>
            </a:r>
            <a:endParaRPr lang="da-DK"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182083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Rollebeskrivelse: Leders rolle ifm.</a:t>
            </a:r>
            <a:br>
              <a:rPr lang="da-DK" smtClean="0"/>
            </a:br>
            <a:r>
              <a:rPr lang="da-DK" smtClean="0"/>
              <a:t> implementering og brug af SAPA</a:t>
            </a:r>
            <a:endParaRPr lang="da-DK"/>
          </a:p>
        </p:txBody>
      </p:sp>
      <p:sp>
        <p:nvSpPr>
          <p:cNvPr id="3" name="Content Placeholder 2"/>
          <p:cNvSpPr>
            <a:spLocks noGrp="1"/>
          </p:cNvSpPr>
          <p:nvPr>
            <p:ph idx="1"/>
          </p:nvPr>
        </p:nvSpPr>
        <p:spPr>
          <a:xfrm>
            <a:off x="467999" y="1688345"/>
            <a:ext cx="8171999" cy="4745422"/>
          </a:xfrm>
        </p:spPr>
        <p:txBody>
          <a:bodyPr/>
          <a:lstStyle/>
          <a:p>
            <a:r>
              <a:rPr lang="da-DK" sz="1800" dirty="0" smtClean="0"/>
              <a:t>Opgaver</a:t>
            </a:r>
          </a:p>
          <a:p>
            <a:pPr marL="342900" indent="-342900">
              <a:buFont typeface="Arial"/>
              <a:buChar char="•"/>
            </a:pPr>
            <a:r>
              <a:rPr lang="da-DK" sz="1800" dirty="0" smtClean="0"/>
              <a:t>Motivere medarbejdere til brug af SAPA (slutbrugere og superbrugere)</a:t>
            </a:r>
          </a:p>
          <a:p>
            <a:pPr marL="342900" indent="-342900">
              <a:buFont typeface="Arial"/>
              <a:buChar char="•"/>
            </a:pPr>
            <a:r>
              <a:rPr lang="da-DK" sz="1800" dirty="0" smtClean="0"/>
              <a:t>Være ansvarlig for at medarbejderne bruger SAPA  - og på den rigtige måde</a:t>
            </a:r>
          </a:p>
          <a:p>
            <a:pPr marL="342900" indent="-342900">
              <a:buFont typeface="Arial"/>
              <a:buChar char="•"/>
            </a:pPr>
            <a:r>
              <a:rPr lang="da-DK" sz="1800" dirty="0" smtClean="0"/>
              <a:t>Være ansvarlig for forandringsprocessen</a:t>
            </a:r>
          </a:p>
          <a:p>
            <a:pPr marL="342900" indent="-342900">
              <a:buFont typeface="Arial"/>
              <a:buChar char="•"/>
            </a:pPr>
            <a:r>
              <a:rPr lang="da-DK" sz="1800" dirty="0" smtClean="0"/>
              <a:t>Være ansvarlig for at områdets arbejdsgange udnytter de forretningsmæssige muligheder SAPA åbner op for</a:t>
            </a:r>
          </a:p>
          <a:p>
            <a:pPr marL="342900" indent="-342900">
              <a:buFont typeface="Arial"/>
              <a:buChar char="•"/>
            </a:pPr>
            <a:r>
              <a:rPr lang="da-DK" sz="1800" dirty="0" smtClean="0"/>
              <a:t>Være ansvarlig for det lokale forretningsmæssige udbytte (effektivitet/kvalitet)</a:t>
            </a:r>
          </a:p>
          <a:p>
            <a:pPr marL="342900" indent="-342900">
              <a:buFont typeface="Arial"/>
              <a:buChar char="•"/>
            </a:pPr>
            <a:r>
              <a:rPr lang="da-DK" sz="1800" dirty="0" smtClean="0"/>
              <a:t>Samarbejde med SAPA-systemejer/administrator</a:t>
            </a:r>
          </a:p>
          <a:p>
            <a:endParaRPr lang="da-DK" sz="1800" dirty="0" smtClean="0"/>
          </a:p>
          <a:p>
            <a:r>
              <a:rPr lang="da-DK" sz="1800" dirty="0" smtClean="0"/>
              <a:t>Kompetencer</a:t>
            </a:r>
          </a:p>
          <a:p>
            <a:pPr marL="342900" indent="-342900">
              <a:buFont typeface="Arial"/>
              <a:buChar char="•"/>
            </a:pPr>
            <a:r>
              <a:rPr lang="da-DK" sz="1800" dirty="0" smtClean="0"/>
              <a:t>Forandringsledelse</a:t>
            </a:r>
          </a:p>
          <a:p>
            <a:pPr marL="342900" indent="-342900">
              <a:buFont typeface="Arial"/>
              <a:buChar char="•"/>
            </a:pPr>
            <a:r>
              <a:rPr lang="da-DK" sz="1800" dirty="0" smtClean="0"/>
              <a:t>Grundigt kendskab til de forretningsmæssige muligheder med SAPA (digital ledelse) </a:t>
            </a:r>
            <a:endParaRPr lang="da-DK" sz="1800" dirty="0"/>
          </a:p>
        </p:txBody>
      </p:sp>
      <p:pic>
        <p:nvPicPr>
          <p:cNvPr id="5" name="Picture 4"/>
          <p:cNvPicPr>
            <a:picLocks noChangeAspect="1"/>
          </p:cNvPicPr>
          <p:nvPr/>
        </p:nvPicPr>
        <p:blipFill>
          <a:blip r:embed="rId2"/>
          <a:stretch>
            <a:fillRect/>
          </a:stretch>
        </p:blipFill>
        <p:spPr>
          <a:xfrm>
            <a:off x="6233640" y="-141708"/>
            <a:ext cx="3052918" cy="2161054"/>
          </a:xfrm>
          <a:prstGeom prst="rect">
            <a:avLst/>
          </a:prstGeom>
        </p:spPr>
      </p:pic>
    </p:spTree>
    <p:extLst>
      <p:ext uri="{BB962C8B-B14F-4D97-AF65-F5344CB8AC3E}">
        <p14:creationId xmlns:p14="http://schemas.microsoft.com/office/powerpoint/2010/main" val="40199836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Spørgsmål til debat/refleksion</a:t>
            </a:r>
            <a:endParaRPr lang="da-DK"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12812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8525" y="1689578"/>
            <a:ext cx="5699659" cy="4615622"/>
          </a:xfrm>
        </p:spPr>
        <p:txBody>
          <a:bodyPr>
            <a:normAutofit/>
          </a:bodyPr>
          <a:lstStyle/>
          <a:p>
            <a:pPr>
              <a:lnSpc>
                <a:spcPct val="100000"/>
              </a:lnSpc>
            </a:pPr>
            <a:r>
              <a:rPr lang="da-DK" sz="1400" b="1" dirty="0" smtClean="0"/>
              <a:t>Udvælg slides</a:t>
            </a:r>
            <a:r>
              <a:rPr lang="da-DK" sz="1400" b="1" cap="none" dirty="0" smtClean="0">
                <a:solidFill>
                  <a:schemeClr val="tx1"/>
                </a:solidFill>
              </a:rPr>
              <a:t/>
            </a:r>
            <a:br>
              <a:rPr lang="da-DK" sz="1400" b="1" cap="none" dirty="0" smtClean="0">
                <a:solidFill>
                  <a:schemeClr val="tx1"/>
                </a:solidFill>
              </a:rPr>
            </a:br>
            <a:r>
              <a:rPr lang="da-DK" sz="1400" dirty="0" smtClean="0"/>
              <a:t>D</a:t>
            </a:r>
            <a:r>
              <a:rPr lang="da-DK" sz="1400" b="0" cap="none" dirty="0" smtClean="0">
                <a:solidFill>
                  <a:schemeClr val="tx1"/>
                </a:solidFill>
              </a:rPr>
              <a:t>u kan udvælge </a:t>
            </a:r>
            <a:r>
              <a:rPr lang="da-DK" sz="1400" b="0" cap="none" dirty="0">
                <a:solidFill>
                  <a:schemeClr val="tx1"/>
                </a:solidFill>
              </a:rPr>
              <a:t>netop de slides, </a:t>
            </a:r>
            <a:r>
              <a:rPr lang="da-DK" sz="1400" b="0" cap="none" dirty="0" smtClean="0">
                <a:solidFill>
                  <a:schemeClr val="tx1"/>
                </a:solidFill>
              </a:rPr>
              <a:t>der </a:t>
            </a:r>
            <a:r>
              <a:rPr lang="da-DK" sz="1400" b="0" cap="none" dirty="0">
                <a:solidFill>
                  <a:schemeClr val="tx1"/>
                </a:solidFill>
              </a:rPr>
              <a:t>giver mening </a:t>
            </a:r>
            <a:r>
              <a:rPr lang="da-DK" sz="1400" dirty="0" smtClean="0"/>
              <a:t>ift. din målgruppe og din kommune</a:t>
            </a:r>
            <a:r>
              <a:rPr lang="da-DK" sz="1400" b="0" cap="none" dirty="0" smtClean="0">
                <a:solidFill>
                  <a:schemeClr val="tx1"/>
                </a:solidFill>
              </a:rPr>
              <a:t>. </a:t>
            </a:r>
            <a:br>
              <a:rPr lang="da-DK" sz="1400" b="0" cap="none" dirty="0" smtClean="0">
                <a:solidFill>
                  <a:schemeClr val="tx1"/>
                </a:solidFill>
              </a:rPr>
            </a:br>
            <a:r>
              <a:rPr lang="da-DK" sz="1400" b="0" cap="none" dirty="0" smtClean="0">
                <a:solidFill>
                  <a:schemeClr val="tx1"/>
                </a:solidFill>
              </a:rPr>
              <a:t/>
            </a:r>
            <a:br>
              <a:rPr lang="da-DK" sz="1400" b="0" cap="none" dirty="0" smtClean="0">
                <a:solidFill>
                  <a:schemeClr val="tx1"/>
                </a:solidFill>
              </a:rPr>
            </a:br>
            <a:r>
              <a:rPr lang="da-DK" sz="1400" b="0" cap="none" dirty="0" smtClean="0">
                <a:solidFill>
                  <a:schemeClr val="tx1"/>
                </a:solidFill>
              </a:rPr>
              <a:t>Vær opmærksom på, at vi har publiceret 3 varianter af SAPA-grundfortælling, der er målrettet forskellige grupper</a:t>
            </a:r>
            <a:r>
              <a:rPr lang="da-DK" sz="1400" dirty="0"/>
              <a:t> </a:t>
            </a:r>
            <a:r>
              <a:rPr lang="da-DK" sz="1400" dirty="0" smtClean="0"/>
              <a:t>hhv.</a:t>
            </a:r>
            <a:r>
              <a:rPr lang="da-DK" sz="1400" b="0" cap="none" dirty="0" smtClean="0">
                <a:solidFill>
                  <a:schemeClr val="tx1"/>
                </a:solidFill>
              </a:rPr>
              <a:t> topledelse, fagchefer/mellemledere og medarbejdere.</a:t>
            </a:r>
            <a:r>
              <a:rPr lang="da-DK" sz="1400" dirty="0"/>
              <a:t/>
            </a:r>
            <a:br>
              <a:rPr lang="da-DK" sz="1400" dirty="0"/>
            </a:br>
            <a:r>
              <a:rPr lang="da-DK" sz="1400" dirty="0" smtClean="0"/>
              <a:t/>
            </a:r>
            <a:br>
              <a:rPr lang="da-DK" sz="1400" dirty="0" smtClean="0"/>
            </a:br>
            <a:r>
              <a:rPr lang="da-DK" sz="1400" b="1" dirty="0" smtClean="0"/>
              <a:t>Supplér slides</a:t>
            </a:r>
            <a:r>
              <a:rPr lang="da-DK" sz="1400" b="1" dirty="0"/>
              <a:t/>
            </a:r>
            <a:br>
              <a:rPr lang="da-DK" sz="1400" b="1" dirty="0"/>
            </a:br>
            <a:r>
              <a:rPr lang="da-DK" sz="1400" dirty="0" smtClean="0"/>
              <a:t>Suppler gerne præsentationen med ekstra slides relevante for din kommune. F.eks. lokal tidsplan eller lokale forventede gevinster med SAPA.</a:t>
            </a:r>
            <a:br>
              <a:rPr lang="da-DK" sz="1400" dirty="0" smtClean="0"/>
            </a:br>
            <a:r>
              <a:rPr lang="da-DK" sz="1400" dirty="0"/>
              <a:t/>
            </a:r>
            <a:br>
              <a:rPr lang="da-DK" sz="1400" dirty="0"/>
            </a:br>
            <a:r>
              <a:rPr lang="da-DK" sz="1400" b="1" dirty="0" smtClean="0"/>
              <a:t>Se speakers notes</a:t>
            </a:r>
            <a:br>
              <a:rPr lang="da-DK" sz="1400" b="1" dirty="0" smtClean="0"/>
            </a:br>
            <a:r>
              <a:rPr lang="da-DK" sz="1400" dirty="0" smtClean="0"/>
              <a:t>Uddybende kommentarer og baggrundsinformation til slides findes i speakers notes, hvor det er relevant. Orienter dig derfor i disse, før du holder præsentationen.</a:t>
            </a:r>
            <a:r>
              <a:rPr lang="da-DK" sz="1400" cap="none" dirty="0">
                <a:solidFill>
                  <a:schemeClr val="tx1"/>
                </a:solidFill>
              </a:rPr>
              <a:t/>
            </a:r>
            <a:br>
              <a:rPr lang="da-DK" sz="1400" cap="none" dirty="0">
                <a:solidFill>
                  <a:schemeClr val="tx1"/>
                </a:solidFill>
              </a:rPr>
            </a:br>
            <a:endParaRPr lang="da-DK" sz="1400" cap="none" dirty="0">
              <a:solidFill>
                <a:schemeClr val="tx1"/>
              </a:solidFill>
            </a:endParaRPr>
          </a:p>
        </p:txBody>
      </p:sp>
      <p:sp>
        <p:nvSpPr>
          <p:cNvPr id="5" name="Titel 1"/>
          <p:cNvSpPr txBox="1">
            <a:spLocks/>
          </p:cNvSpPr>
          <p:nvPr/>
        </p:nvSpPr>
        <p:spPr>
          <a:xfrm>
            <a:off x="467543" y="576000"/>
            <a:ext cx="8172455" cy="841638"/>
          </a:xfrm>
          <a:prstGeom prst="rect">
            <a:avLst/>
          </a:prstGeom>
          <a:noFill/>
          <a:ln>
            <a:noFill/>
          </a:ln>
        </p:spPr>
        <p:txBody>
          <a:bodyPr vert="horz" lIns="0" tIns="0" rIns="0" bIns="0" rtlCol="0" anchor="t" anchorCtr="0">
            <a:noAutofit/>
          </a:bodyPr>
          <a:lstStyle>
            <a:lvl1pPr algn="l" defTabSz="914400" rtl="0" eaLnBrk="1" latinLnBrk="0" hangingPunct="1">
              <a:lnSpc>
                <a:spcPts val="2700"/>
              </a:lnSpc>
              <a:spcBef>
                <a:spcPct val="0"/>
              </a:spcBef>
              <a:buNone/>
              <a:defRPr sz="3000" b="1" kern="1200" cap="all">
                <a:solidFill>
                  <a:srgbClr val="4298B5"/>
                </a:solidFill>
                <a:latin typeface="Trebuchet MS" panose="020B0603020202020204" pitchFamily="34" charset="0"/>
                <a:ea typeface="+mj-ea"/>
                <a:cs typeface="+mj-cs"/>
              </a:defRPr>
            </a:lvl1pPr>
          </a:lstStyle>
          <a:p>
            <a:r>
              <a:rPr lang="da-DK" sz="2500" b="0" cap="none" dirty="0">
                <a:solidFill>
                  <a:srgbClr val="000000"/>
                </a:solidFill>
              </a:rPr>
              <a:t>Før du bruger denne præsentation</a:t>
            </a:r>
          </a:p>
          <a:p>
            <a:endParaRPr lang="da-DK" sz="2500" cap="none" dirty="0">
              <a:solidFill>
                <a:srgbClr val="279989"/>
              </a:solidFill>
            </a:endParaRPr>
          </a:p>
        </p:txBody>
      </p:sp>
      <p:pic>
        <p:nvPicPr>
          <p:cNvPr id="6" name="Billede 5" descr="Stop-pind - workshops.png"/>
          <p:cNvPicPr>
            <a:picLocks noChangeAspect="1"/>
          </p:cNvPicPr>
          <p:nvPr/>
        </p:nvPicPr>
        <p:blipFill rotWithShape="1">
          <a:blip r:embed="rId3">
            <a:extLst>
              <a:ext uri="{28A0092B-C50C-407E-A947-70E740481C1C}">
                <a14:useLocalDpi xmlns:a14="http://schemas.microsoft.com/office/drawing/2010/main"/>
              </a:ext>
            </a:extLst>
          </a:blip>
          <a:srcRect r="11933" b="6227"/>
          <a:stretch/>
        </p:blipFill>
        <p:spPr>
          <a:xfrm>
            <a:off x="6404025" y="1052513"/>
            <a:ext cx="2739975" cy="4834781"/>
          </a:xfrm>
          <a:prstGeom prst="rect">
            <a:avLst/>
          </a:prstGeom>
        </p:spPr>
      </p:pic>
    </p:spTree>
    <p:extLst>
      <p:ext uri="{BB962C8B-B14F-4D97-AF65-F5344CB8AC3E}">
        <p14:creationId xmlns:p14="http://schemas.microsoft.com/office/powerpoint/2010/main" val="25960733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vil vi med SAPA?</a:t>
            </a:r>
            <a:endParaRPr lang="da-DK" dirty="0"/>
          </a:p>
        </p:txBody>
      </p:sp>
      <p:sp>
        <p:nvSpPr>
          <p:cNvPr id="5" name="Pladsholder til tekst 4"/>
          <p:cNvSpPr>
            <a:spLocks noGrp="1"/>
          </p:cNvSpPr>
          <p:nvPr>
            <p:ph type="body" sz="quarter" idx="15"/>
          </p:nvPr>
        </p:nvSpPr>
        <p:spPr/>
        <p:txBody>
          <a:bodyPr/>
          <a:lstStyle/>
          <a:p>
            <a:endParaRPr lang="da-DK"/>
          </a:p>
        </p:txBody>
      </p:sp>
      <p:sp>
        <p:nvSpPr>
          <p:cNvPr id="8" name="Pladsholder til tekst 2"/>
          <p:cNvSpPr>
            <a:spLocks noGrp="1"/>
          </p:cNvSpPr>
          <p:nvPr>
            <p:ph type="body" sz="quarter" idx="14"/>
          </p:nvPr>
        </p:nvSpPr>
        <p:spPr>
          <a:xfrm>
            <a:off x="469107" y="1583531"/>
            <a:ext cx="4318917" cy="5006327"/>
          </a:xfrm>
        </p:spPr>
        <p:txBody>
          <a:bodyPr/>
          <a:lstStyle/>
          <a:p>
            <a:pPr eaLnBrk="0" fontAlgn="base" hangingPunct="0">
              <a:lnSpc>
                <a:spcPct val="100000"/>
              </a:lnSpc>
              <a:spcBef>
                <a:spcPct val="0"/>
              </a:spcBef>
              <a:spcAft>
                <a:spcPct val="0"/>
              </a:spcAft>
            </a:pPr>
            <a:r>
              <a:rPr lang="da-DK" altLang="da-DK" sz="2000" dirty="0">
                <a:solidFill>
                  <a:srgbClr val="000000"/>
                </a:solidFill>
                <a:ea typeface="Calibri" panose="020F0502020204030204" pitchFamily="34" charset="0"/>
                <a:cs typeface="Times New Roman" panose="02020603050405020304" pitchFamily="18" charset="0"/>
              </a:rPr>
              <a:t>Hvad vil vi gerne have ud af SAPA?</a:t>
            </a:r>
          </a:p>
          <a:p>
            <a:pPr lvl="0" eaLnBrk="0" fontAlgn="base" hangingPunct="0">
              <a:lnSpc>
                <a:spcPct val="100000"/>
              </a:lnSpc>
              <a:spcBef>
                <a:spcPct val="0"/>
              </a:spcBef>
              <a:spcAft>
                <a:spcPct val="0"/>
              </a:spcAft>
            </a:pPr>
            <a:endParaRPr lang="da-DK" altLang="da-DK" sz="2000" dirty="0" smtClean="0">
              <a:solidFill>
                <a:srgbClr val="000000"/>
              </a:solidFill>
              <a:ea typeface="Calibri" panose="020F0502020204030204" pitchFamily="34" charset="0"/>
              <a:cs typeface="Times New Roman" panose="02020603050405020304" pitchFamily="18" charset="0"/>
            </a:endParaRPr>
          </a:p>
          <a:p>
            <a:pPr lvl="0" eaLnBrk="0" fontAlgn="base" hangingPunct="0">
              <a:lnSpc>
                <a:spcPct val="100000"/>
              </a:lnSpc>
              <a:spcBef>
                <a:spcPct val="0"/>
              </a:spcBef>
              <a:spcAft>
                <a:spcPct val="0"/>
              </a:spcAft>
            </a:pPr>
            <a:r>
              <a:rPr lang="da-DK" altLang="da-DK" sz="2000" dirty="0" smtClean="0">
                <a:solidFill>
                  <a:srgbClr val="000000"/>
                </a:solidFill>
                <a:ea typeface="Calibri" panose="020F0502020204030204" pitchFamily="34" charset="0"/>
                <a:cs typeface="Times New Roman" panose="02020603050405020304" pitchFamily="18" charset="0"/>
              </a:rPr>
              <a:t>Hvad </a:t>
            </a:r>
            <a:r>
              <a:rPr lang="da-DK" altLang="da-DK" sz="2000" dirty="0">
                <a:solidFill>
                  <a:srgbClr val="000000"/>
                </a:solidFill>
                <a:ea typeface="Calibri" panose="020F0502020204030204" pitchFamily="34" charset="0"/>
                <a:cs typeface="Times New Roman" panose="02020603050405020304" pitchFamily="18" charset="0"/>
              </a:rPr>
              <a:t>er vores ambitionsniveau og </a:t>
            </a:r>
            <a:r>
              <a:rPr lang="da-DK" altLang="da-DK" sz="2000" dirty="0" smtClean="0">
                <a:solidFill>
                  <a:srgbClr val="000000"/>
                </a:solidFill>
                <a:ea typeface="Calibri" panose="020F0502020204030204" pitchFamily="34" charset="0"/>
                <a:cs typeface="Times New Roman" panose="02020603050405020304" pitchFamily="18" charset="0"/>
              </a:rPr>
              <a:t>mål?</a:t>
            </a:r>
          </a:p>
          <a:p>
            <a:pPr lvl="0" eaLnBrk="0" fontAlgn="base" hangingPunct="0">
              <a:lnSpc>
                <a:spcPct val="100000"/>
              </a:lnSpc>
              <a:spcBef>
                <a:spcPct val="0"/>
              </a:spcBef>
              <a:spcAft>
                <a:spcPct val="0"/>
              </a:spcAft>
            </a:pPr>
            <a:endParaRPr lang="da-DK" sz="2000" dirty="0">
              <a:solidFill>
                <a:srgbClr val="000000"/>
              </a:solidFill>
              <a:ea typeface="Calibri" panose="020F0502020204030204" pitchFamily="34" charset="0"/>
              <a:cs typeface="Times New Roman" panose="02020603050405020304" pitchFamily="18" charset="0"/>
            </a:endParaRPr>
          </a:p>
          <a:p>
            <a:pPr lvl="0" eaLnBrk="0" fontAlgn="base" hangingPunct="0">
              <a:lnSpc>
                <a:spcPct val="100000"/>
              </a:lnSpc>
              <a:spcBef>
                <a:spcPct val="0"/>
              </a:spcBef>
              <a:spcAft>
                <a:spcPct val="0"/>
              </a:spcAft>
            </a:pPr>
            <a:r>
              <a:rPr lang="da-DK" sz="2000" dirty="0" smtClean="0">
                <a:solidFill>
                  <a:srgbClr val="000000"/>
                </a:solidFill>
                <a:ea typeface="Calibri" panose="020F0502020204030204" pitchFamily="34" charset="0"/>
                <a:cs typeface="Times New Roman" panose="02020603050405020304" pitchFamily="18" charset="0"/>
              </a:rPr>
              <a:t>Hvordan kan SAPA understøtte helhedsorienteret sagsbehandling?</a:t>
            </a:r>
            <a:endParaRPr lang="da-DK" sz="2000" dirty="0"/>
          </a:p>
          <a:p>
            <a:endParaRPr lang="da-DK" sz="2000" dirty="0" smtClean="0"/>
          </a:p>
          <a:p>
            <a:r>
              <a:rPr lang="da-DK" sz="2000" dirty="0" smtClean="0"/>
              <a:t>Hvilke forandringer medfører SAPA, f.eks. i form af nye arbejdsgange?</a:t>
            </a:r>
            <a:endParaRPr lang="da-DK" sz="2000" dirty="0"/>
          </a:p>
        </p:txBody>
      </p:sp>
      <p:sp>
        <p:nvSpPr>
          <p:cNvPr id="3" name="Picture Placeholder 2"/>
          <p:cNvSpPr>
            <a:spLocks noGrp="1"/>
          </p:cNvSpPr>
          <p:nvPr>
            <p:ph type="pic" sz="quarter" idx="13"/>
          </p:nvPr>
        </p:nvSpPr>
        <p:spPr/>
      </p:sp>
      <p:pic>
        <p:nvPicPr>
          <p:cNvPr id="9" name="Pladsholder til billede 6"/>
          <p:cNvPicPr>
            <a:picLocks noChangeAspect="1"/>
          </p:cNvPicPr>
          <p:nvPr/>
        </p:nvPicPr>
        <p:blipFill>
          <a:blip r:embed="rId3">
            <a:extLst>
              <a:ext uri="{28A0092B-C50C-407E-A947-70E740481C1C}">
                <a14:useLocalDpi xmlns:a14="http://schemas.microsoft.com/office/drawing/2010/main" val="0"/>
              </a:ext>
            </a:extLst>
          </a:blip>
          <a:srcRect l="27552" r="27552"/>
          <a:stretch>
            <a:fillRect/>
          </a:stretch>
        </p:blipFill>
        <p:spPr>
          <a:xfrm>
            <a:off x="5053813" y="-2049"/>
            <a:ext cx="4116774" cy="6877210"/>
          </a:xfrm>
          <a:prstGeom prst="rect">
            <a:avLst/>
          </a:prstGeom>
          <a:solidFill>
            <a:schemeClr val="bg1">
              <a:lumMod val="75000"/>
            </a:schemeClr>
          </a:solidFill>
          <a:ln>
            <a:noFill/>
          </a:ln>
        </p:spPr>
      </p:pic>
    </p:spTree>
    <p:extLst>
      <p:ext uri="{BB962C8B-B14F-4D97-AF65-F5344CB8AC3E}">
        <p14:creationId xmlns:p14="http://schemas.microsoft.com/office/powerpoint/2010/main" val="20134763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dsholder til billede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7552" r="27552"/>
          <a:stretch>
            <a:fillRect/>
          </a:stretch>
        </p:blipFill>
        <p:spPr/>
      </p:pic>
      <p:sp>
        <p:nvSpPr>
          <p:cNvPr id="5" name="Pladsholder til tekst 4"/>
          <p:cNvSpPr>
            <a:spLocks noGrp="1"/>
          </p:cNvSpPr>
          <p:nvPr>
            <p:ph type="body" sz="quarter" idx="15"/>
          </p:nvPr>
        </p:nvSpPr>
        <p:spPr/>
        <p:txBody>
          <a:bodyPr/>
          <a:lstStyle/>
          <a:p>
            <a:endParaRPr lang="da-DK"/>
          </a:p>
        </p:txBody>
      </p:sp>
      <p:sp>
        <p:nvSpPr>
          <p:cNvPr id="9" name="Titel 1"/>
          <p:cNvSpPr txBox="1">
            <a:spLocks/>
          </p:cNvSpPr>
          <p:nvPr/>
        </p:nvSpPr>
        <p:spPr>
          <a:xfrm>
            <a:off x="619944" y="728400"/>
            <a:ext cx="4571182" cy="841638"/>
          </a:xfrm>
          <a:prstGeom prst="rect">
            <a:avLst/>
          </a:prstGeom>
          <a:noFill/>
          <a:ln>
            <a:noFill/>
          </a:ln>
        </p:spPr>
        <p:txBody>
          <a:bodyPr vert="horz" lIns="0" tIns="0" rIns="0" bIns="0" rtlCol="0" anchor="t" anchorCtr="0">
            <a:normAutofit/>
          </a:bodyPr>
          <a:lstStyle>
            <a:lvl1pPr algn="l" defTabSz="914400" rtl="0" eaLnBrk="1" latinLnBrk="0" hangingPunct="1">
              <a:lnSpc>
                <a:spcPts val="2700"/>
              </a:lnSpc>
              <a:spcBef>
                <a:spcPct val="0"/>
              </a:spcBef>
              <a:buNone/>
              <a:defRPr sz="3000" b="0" kern="1200">
                <a:solidFill>
                  <a:schemeClr val="tx1"/>
                </a:solidFill>
                <a:latin typeface="Trebuchet MS" panose="020B0603020202020204" pitchFamily="34" charset="0"/>
                <a:ea typeface="+mj-ea"/>
                <a:cs typeface="+mj-cs"/>
              </a:defRPr>
            </a:lvl1pPr>
          </a:lstStyle>
          <a:p>
            <a:r>
              <a:rPr lang="da-DK" dirty="0" smtClean="0"/>
              <a:t>Hvordan får vi medarbejderne med?</a:t>
            </a:r>
            <a:endParaRPr lang="da-DK" dirty="0"/>
          </a:p>
        </p:txBody>
      </p:sp>
      <p:sp>
        <p:nvSpPr>
          <p:cNvPr id="10" name="Pladsholder til tekst 2"/>
          <p:cNvSpPr txBox="1">
            <a:spLocks/>
          </p:cNvSpPr>
          <p:nvPr/>
        </p:nvSpPr>
        <p:spPr>
          <a:xfrm>
            <a:off x="621507" y="1735931"/>
            <a:ext cx="4318917" cy="4104031"/>
          </a:xfrm>
          <a:prstGeom prst="rect">
            <a:avLst/>
          </a:prstGeom>
          <a:noFill/>
          <a:ln>
            <a:noFill/>
          </a:ln>
        </p:spPr>
        <p:txBody>
          <a:bodyPr vert="horz" lIns="0" tIns="0" rIns="0" bIns="0" rtlCol="0" anchor="t" anchorCtr="0">
            <a:noAutofit/>
          </a:bodyPr>
          <a:lstStyle>
            <a:lvl1pPr marL="0" indent="0" algn="l" defTabSz="914400" rtl="0" eaLnBrk="1" latinLnBrk="0" hangingPunct="1">
              <a:lnSpc>
                <a:spcPts val="2600"/>
              </a:lnSpc>
              <a:spcBef>
                <a:spcPts val="0"/>
              </a:spcBef>
              <a:buFont typeface="Arial" panose="020B0604020202020204" pitchFamily="34" charset="0"/>
              <a:buNone/>
              <a:defRPr sz="2200" b="0" kern="1200">
                <a:solidFill>
                  <a:schemeClr val="tx1"/>
                </a:solidFill>
                <a:latin typeface="Trebuchet MS" panose="020B0603020202020204" pitchFamily="34" charset="0"/>
                <a:ea typeface="+mn-ea"/>
                <a:cs typeface="+mn-cs"/>
              </a:defRPr>
            </a:lvl1pPr>
            <a:lvl2pPr marL="0" indent="0" algn="l" defTabSz="914400" rtl="0" eaLnBrk="1" latinLnBrk="0" hangingPunct="1">
              <a:lnSpc>
                <a:spcPts val="2600"/>
              </a:lnSpc>
              <a:spcBef>
                <a:spcPts val="0"/>
              </a:spcBef>
              <a:buFont typeface="Arial" panose="020B0604020202020204" pitchFamily="34" charset="0"/>
              <a:buNone/>
              <a:defRPr sz="2200" b="1" kern="1200">
                <a:solidFill>
                  <a:schemeClr val="accent1"/>
                </a:solidFill>
                <a:latin typeface="Trebuchet MS" panose="020B0603020202020204" pitchFamily="34" charset="0"/>
                <a:ea typeface="+mn-ea"/>
                <a:cs typeface="+mn-cs"/>
              </a:defRPr>
            </a:lvl2pPr>
            <a:lvl3pPr marL="180000" indent="-180000" algn="l" defTabSz="360000" rtl="0" eaLnBrk="1" latinLnBrk="0" hangingPunct="1">
              <a:spcBef>
                <a:spcPts val="0"/>
              </a:spcBef>
              <a:buFont typeface="Arial" panose="020B0604020202020204" pitchFamily="34" charset="0"/>
              <a:buChar char="•"/>
              <a:defRPr sz="2200" kern="1200">
                <a:solidFill>
                  <a:schemeClr val="tx1"/>
                </a:solidFill>
                <a:latin typeface="Trebuchet MS" panose="020B0603020202020204" pitchFamily="34" charset="0"/>
                <a:ea typeface="+mn-ea"/>
                <a:cs typeface="+mn-cs"/>
              </a:defRPr>
            </a:lvl3pPr>
            <a:lvl4pPr marL="538163" indent="-180975"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900000" indent="-180000" algn="l" defTabSz="914400" rtl="0" eaLnBrk="1" latinLnBrk="0" hangingPunct="1">
              <a:lnSpc>
                <a:spcPts val="2000"/>
              </a:lnSpc>
              <a:spcBef>
                <a:spcPts val="0"/>
              </a:spcBef>
              <a:buFont typeface="Arial" panose="020B0604020202020204" pitchFamily="34" charset="0"/>
              <a:buChar char="•"/>
              <a:defRPr sz="1700" kern="1200">
                <a:solidFill>
                  <a:schemeClr val="tx1"/>
                </a:solidFill>
                <a:latin typeface="Trebuchet MS" panose="020B0603020202020204" pitchFamily="34" charset="0"/>
                <a:ea typeface="+mn-ea"/>
                <a:cs typeface="+mn-cs"/>
              </a:defRPr>
            </a:lvl5pPr>
            <a:lvl6pPr marL="1188000" indent="-180000" algn="l" defTabSz="914400" rtl="0" eaLnBrk="1" latinLnBrk="0" hangingPunct="1">
              <a:lnSpc>
                <a:spcPts val="2200"/>
              </a:lnSpc>
              <a:spcBef>
                <a:spcPts val="0"/>
              </a:spcBef>
              <a:buFont typeface="Arial" panose="020B0604020202020204" pitchFamily="34" charset="0"/>
              <a:buChar char="•"/>
              <a:defRPr sz="1500" kern="1200">
                <a:solidFill>
                  <a:schemeClr val="tx1"/>
                </a:solidFill>
                <a:latin typeface="+mn-lt"/>
                <a:ea typeface="+mn-ea"/>
                <a:cs typeface="+mn-cs"/>
              </a:defRPr>
            </a:lvl6pPr>
            <a:lvl7pPr marL="1524000"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188436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24631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da-DK" sz="2000" dirty="0" smtClean="0"/>
              <a:t>Hvordan vil vores medarbejdere tage imod SAPA?</a:t>
            </a:r>
          </a:p>
          <a:p>
            <a:endParaRPr lang="da-DK" sz="2000" dirty="0" smtClean="0"/>
          </a:p>
          <a:p>
            <a:r>
              <a:rPr lang="da-DK" sz="2000" dirty="0" smtClean="0"/>
              <a:t>Hvilke spørgsmål vil de stille?</a:t>
            </a:r>
          </a:p>
          <a:p>
            <a:endParaRPr lang="da-DK" sz="2000" dirty="0" smtClean="0"/>
          </a:p>
          <a:p>
            <a:r>
              <a:rPr lang="da-DK" sz="2000" dirty="0" smtClean="0"/>
              <a:t>Hvordan får vi skabt gejst og motivation?</a:t>
            </a:r>
          </a:p>
          <a:p>
            <a:endParaRPr lang="da-DK" sz="2000" dirty="0" smtClean="0"/>
          </a:p>
          <a:p>
            <a:r>
              <a:rPr lang="da-DK" sz="2000" dirty="0" smtClean="0"/>
              <a:t>Hvordan leder vi forandringsprocessen?</a:t>
            </a:r>
          </a:p>
          <a:p>
            <a:endParaRPr lang="da-DK" sz="2000" dirty="0" smtClean="0"/>
          </a:p>
          <a:p>
            <a:r>
              <a:rPr lang="da-DK" sz="2000" dirty="0" smtClean="0"/>
              <a:t>Hvordan kan vi bedst hjælpe hinanden i ledergruppen?</a:t>
            </a:r>
          </a:p>
          <a:p>
            <a:endParaRPr lang="da-DK" sz="2000" dirty="0" smtClean="0"/>
          </a:p>
          <a:p>
            <a:endParaRPr lang="da-DK" sz="2000" dirty="0"/>
          </a:p>
        </p:txBody>
      </p:sp>
    </p:spTree>
    <p:extLst>
      <p:ext uri="{BB962C8B-B14F-4D97-AF65-F5344CB8AC3E}">
        <p14:creationId xmlns:p14="http://schemas.microsoft.com/office/powerpoint/2010/main" val="1193007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dsholder til billede 3"/>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3" name="Pladsholder til tekst 2"/>
          <p:cNvSpPr>
            <a:spLocks noGrp="1"/>
          </p:cNvSpPr>
          <p:nvPr>
            <p:ph type="body" sz="quarter" idx="14"/>
          </p:nvPr>
        </p:nvSpPr>
        <p:spPr/>
        <p:txBody>
          <a:bodyPr/>
          <a:lstStyle/>
          <a:p>
            <a:endParaRPr lang="da-DK"/>
          </a:p>
        </p:txBody>
      </p:sp>
      <p:sp>
        <p:nvSpPr>
          <p:cNvPr id="9" name="Pladsholder til indhold 2"/>
          <p:cNvSpPr txBox="1">
            <a:spLocks/>
          </p:cNvSpPr>
          <p:nvPr/>
        </p:nvSpPr>
        <p:spPr>
          <a:xfrm>
            <a:off x="467999" y="390628"/>
            <a:ext cx="8171999" cy="5256000"/>
          </a:xfrm>
          <a:prstGeom prst="rect">
            <a:avLst/>
          </a:prstGeom>
          <a:solidFill>
            <a:schemeClr val="bg1">
              <a:alpha val="70000"/>
            </a:schemeClr>
          </a:solidFill>
        </p:spPr>
        <p:txBody>
          <a:bodyPr/>
          <a:lstStyle>
            <a:lvl1pPr marL="0" indent="0" algn="l" defTabSz="914400" rtl="0" eaLnBrk="1" latinLnBrk="0" hangingPunct="1">
              <a:lnSpc>
                <a:spcPts val="2600"/>
              </a:lnSpc>
              <a:spcBef>
                <a:spcPts val="0"/>
              </a:spcBef>
              <a:buFont typeface="Arial" panose="020B0604020202020204" pitchFamily="34" charset="0"/>
              <a:buNone/>
              <a:defRPr sz="2200" b="0" kern="1200">
                <a:solidFill>
                  <a:schemeClr val="tx1"/>
                </a:solidFill>
                <a:latin typeface="Trebuchet MS" panose="020B0603020202020204" pitchFamily="34" charset="0"/>
                <a:ea typeface="+mn-ea"/>
                <a:cs typeface="+mn-cs"/>
              </a:defRPr>
            </a:lvl1pPr>
            <a:lvl2pPr marL="0" indent="0" algn="l" defTabSz="914400" rtl="0" eaLnBrk="1" latinLnBrk="0" hangingPunct="1">
              <a:lnSpc>
                <a:spcPts val="2600"/>
              </a:lnSpc>
              <a:spcBef>
                <a:spcPts val="0"/>
              </a:spcBef>
              <a:buFont typeface="Arial" panose="020B0604020202020204" pitchFamily="34" charset="0"/>
              <a:buNone/>
              <a:defRPr sz="2200" b="1" kern="1200">
                <a:solidFill>
                  <a:schemeClr val="accent1"/>
                </a:solidFill>
                <a:latin typeface="Trebuchet MS" panose="020B0603020202020204" pitchFamily="34" charset="0"/>
                <a:ea typeface="+mn-ea"/>
                <a:cs typeface="+mn-cs"/>
              </a:defRPr>
            </a:lvl2pPr>
            <a:lvl3pPr marL="180000" indent="-180000" algn="l" defTabSz="360000" rtl="0" eaLnBrk="1" latinLnBrk="0" hangingPunct="1">
              <a:spcBef>
                <a:spcPts val="0"/>
              </a:spcBef>
              <a:buFont typeface="Arial" panose="020B0604020202020204" pitchFamily="34" charset="0"/>
              <a:buChar char="•"/>
              <a:defRPr sz="2200" kern="1200">
                <a:solidFill>
                  <a:schemeClr val="tx1"/>
                </a:solidFill>
                <a:latin typeface="Trebuchet MS" panose="020B0603020202020204" pitchFamily="34" charset="0"/>
                <a:ea typeface="+mn-ea"/>
                <a:cs typeface="+mn-cs"/>
              </a:defRPr>
            </a:lvl3pPr>
            <a:lvl4pPr marL="538163" indent="-180975" algn="l" defTabSz="914400" rtl="0" eaLnBrk="1" latinLnBrk="0" hangingPunct="1">
              <a:lnSpc>
                <a:spcPts val="2400"/>
              </a:lnSpc>
              <a:spcBef>
                <a:spcPts val="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4pPr>
            <a:lvl5pPr marL="900000" indent="-180000" algn="l" defTabSz="914400" rtl="0" eaLnBrk="1" latinLnBrk="0" hangingPunct="1">
              <a:lnSpc>
                <a:spcPts val="2000"/>
              </a:lnSpc>
              <a:spcBef>
                <a:spcPts val="0"/>
              </a:spcBef>
              <a:buFont typeface="Arial" panose="020B0604020202020204" pitchFamily="34" charset="0"/>
              <a:buChar char="•"/>
              <a:defRPr sz="1700" kern="1200">
                <a:solidFill>
                  <a:schemeClr val="tx1"/>
                </a:solidFill>
                <a:latin typeface="Trebuchet MS" panose="020B0603020202020204" pitchFamily="34" charset="0"/>
                <a:ea typeface="+mn-ea"/>
                <a:cs typeface="+mn-cs"/>
              </a:defRPr>
            </a:lvl5pPr>
            <a:lvl6pPr marL="1188000" indent="-180000" algn="l" defTabSz="914400" rtl="0" eaLnBrk="1" latinLnBrk="0" hangingPunct="1">
              <a:lnSpc>
                <a:spcPts val="2200"/>
              </a:lnSpc>
              <a:spcBef>
                <a:spcPts val="0"/>
              </a:spcBef>
              <a:buFont typeface="Arial" panose="020B0604020202020204" pitchFamily="34" charset="0"/>
              <a:buChar char="•"/>
              <a:defRPr sz="1500" kern="1200">
                <a:solidFill>
                  <a:schemeClr val="tx1"/>
                </a:solidFill>
                <a:latin typeface="+mn-lt"/>
                <a:ea typeface="+mn-ea"/>
                <a:cs typeface="+mn-cs"/>
              </a:defRPr>
            </a:lvl6pPr>
            <a:lvl7pPr marL="1524000"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188436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246313" indent="-228600" algn="l" defTabSz="9144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endParaRPr lang="da-DK" sz="2800" b="1" dirty="0" smtClean="0"/>
          </a:p>
          <a:p>
            <a:r>
              <a:rPr lang="da-DK" sz="2800" b="1" dirty="0" smtClean="0"/>
              <a:t>Indhold</a:t>
            </a:r>
            <a:endParaRPr lang="da-DK" b="1" dirty="0" smtClean="0"/>
          </a:p>
          <a:p>
            <a:endParaRPr lang="da-DK" dirty="0" smtClean="0"/>
          </a:p>
          <a:p>
            <a:pPr marL="342900" indent="-342900">
              <a:buFont typeface="Arial" panose="020B0604020202020204" pitchFamily="34" charset="0"/>
              <a:buChar char="•"/>
            </a:pPr>
            <a:endParaRPr lang="da-DK" sz="2400" dirty="0" smtClean="0"/>
          </a:p>
          <a:p>
            <a:pPr marL="342900" indent="-342900">
              <a:buFont typeface="Arial" panose="020B0604020202020204" pitchFamily="34" charset="0"/>
              <a:buChar char="•"/>
            </a:pPr>
            <a:r>
              <a:rPr lang="da-DK" sz="2400" dirty="0" smtClean="0"/>
              <a:t>Hvad er SAPA?</a:t>
            </a:r>
          </a:p>
          <a:p>
            <a:pPr marL="342900" indent="-342900">
              <a:buFont typeface="Arial" panose="020B0604020202020204" pitchFamily="34" charset="0"/>
              <a:buChar char="•"/>
            </a:pPr>
            <a:endParaRPr lang="da-DK" sz="2400" dirty="0" smtClean="0"/>
          </a:p>
          <a:p>
            <a:pPr marL="342900" indent="-342900">
              <a:buFont typeface="Arial" panose="020B0604020202020204" pitchFamily="34" charset="0"/>
              <a:buChar char="•"/>
            </a:pPr>
            <a:r>
              <a:rPr lang="da-DK" sz="2400" dirty="0" smtClean="0"/>
              <a:t>Gevinsterne ved SAPA</a:t>
            </a:r>
          </a:p>
          <a:p>
            <a:pPr marL="342900" indent="-342900">
              <a:buFont typeface="Arial" panose="020B0604020202020204" pitchFamily="34" charset="0"/>
              <a:buChar char="•"/>
            </a:pPr>
            <a:endParaRPr lang="da-DK" sz="2400" dirty="0" smtClean="0"/>
          </a:p>
          <a:p>
            <a:pPr marL="342900" indent="-342900">
              <a:buFont typeface="Arial" panose="020B0604020202020204" pitchFamily="34" charset="0"/>
              <a:buChar char="•"/>
            </a:pPr>
            <a:r>
              <a:rPr lang="da-DK" sz="2400" dirty="0" smtClean="0"/>
              <a:t>Målgrupper og budskaber</a:t>
            </a:r>
          </a:p>
          <a:p>
            <a:pPr marL="342900" indent="-342900">
              <a:buFont typeface="Arial" panose="020B0604020202020204" pitchFamily="34" charset="0"/>
              <a:buChar char="•"/>
            </a:pPr>
            <a:endParaRPr lang="da-DK" sz="2400" dirty="0" smtClean="0"/>
          </a:p>
          <a:p>
            <a:pPr marL="342900" indent="-342900">
              <a:buFont typeface="Arial" panose="020B0604020202020204" pitchFamily="34" charset="0"/>
              <a:buChar char="•"/>
            </a:pPr>
            <a:r>
              <a:rPr lang="da-DK" sz="2400" dirty="0" smtClean="0"/>
              <a:t>Lederens rolle ved udrulning af SAPA</a:t>
            </a:r>
          </a:p>
          <a:p>
            <a:pPr marL="342900" indent="-342900">
              <a:buFont typeface="Arial" panose="020B0604020202020204" pitchFamily="34" charset="0"/>
              <a:buChar char="•"/>
            </a:pPr>
            <a:endParaRPr lang="da-DK" sz="2400" dirty="0" smtClean="0"/>
          </a:p>
          <a:p>
            <a:pPr marL="342900" indent="-342900">
              <a:buFont typeface="Arial" panose="020B0604020202020204" pitchFamily="34" charset="0"/>
              <a:buChar char="•"/>
            </a:pPr>
            <a:r>
              <a:rPr lang="da-DK" sz="2400" dirty="0" smtClean="0"/>
              <a:t>Spørgsmål til debat/refleksion</a:t>
            </a:r>
          </a:p>
          <a:p>
            <a:endParaRPr lang="da-DK" dirty="0"/>
          </a:p>
        </p:txBody>
      </p:sp>
    </p:spTree>
    <p:extLst>
      <p:ext uri="{BB962C8B-B14F-4D97-AF65-F5344CB8AC3E}">
        <p14:creationId xmlns:p14="http://schemas.microsoft.com/office/powerpoint/2010/main" val="11928299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smtClean="0"/>
              <a:t>Hvad er </a:t>
            </a:r>
            <a:r>
              <a:rPr lang="da-DK" dirty="0" err="1" smtClean="0"/>
              <a:t>sapa</a:t>
            </a:r>
            <a:r>
              <a:rPr lang="da-DK" dirty="0" smtClean="0"/>
              <a:t>?</a:t>
            </a:r>
            <a:endParaRPr lang="da-DK"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00293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975232" y="1196752"/>
            <a:ext cx="722297" cy="1569216"/>
          </a:xfrm>
          <a:prstGeom prst="rect">
            <a:avLst/>
          </a:prstGeom>
          <a:noFill/>
        </p:spPr>
        <p:txBody>
          <a:bodyPr wrap="none" lIns="90956" tIns="45500" rIns="90956" bIns="45500">
            <a:spAutoFit/>
          </a:bodyPr>
          <a:lstStyle/>
          <a:p>
            <a:pPr algn="ctr" defTabSz="909566"/>
            <a:r>
              <a:rPr lang="da-DK" sz="9600" b="1" dirty="0" smtClean="0">
                <a:ln w="17780" cmpd="sng">
                  <a:solidFill>
                    <a:srgbClr val="FFFFFF"/>
                  </a:solidFill>
                  <a:prstDash val="solid"/>
                  <a:miter lim="800000"/>
                </a:ln>
                <a:latin typeface="Trebuchet MS" panose="020B0603020202020204" pitchFamily="34" charset="0"/>
              </a:rPr>
              <a:t>?</a:t>
            </a:r>
            <a:endParaRPr lang="da-DK" sz="9600" b="1" dirty="0">
              <a:ln w="17780" cmpd="sng">
                <a:solidFill>
                  <a:srgbClr val="FFFFFF"/>
                </a:solidFill>
                <a:prstDash val="solid"/>
                <a:miter lim="800000"/>
              </a:ln>
              <a:latin typeface="Trebuchet MS" panose="020B0603020202020204" pitchFamily="34" charset="0"/>
            </a:endParaRPr>
          </a:p>
        </p:txBody>
      </p:sp>
      <p:sp>
        <p:nvSpPr>
          <p:cNvPr id="3" name="Rektangel 2"/>
          <p:cNvSpPr/>
          <p:nvPr/>
        </p:nvSpPr>
        <p:spPr>
          <a:xfrm>
            <a:off x="5975232" y="2636912"/>
            <a:ext cx="722297" cy="1569216"/>
          </a:xfrm>
          <a:prstGeom prst="rect">
            <a:avLst/>
          </a:prstGeom>
          <a:noFill/>
          <a:effectLst/>
          <a:scene3d>
            <a:camera prst="orthographicFront"/>
            <a:lightRig rig="threePt" dir="t"/>
          </a:scene3d>
          <a:sp3d>
            <a:contourClr>
              <a:schemeClr val="bg1"/>
            </a:contourClr>
          </a:sp3d>
        </p:spPr>
        <p:txBody>
          <a:bodyPr wrap="none" lIns="90956" tIns="45500" rIns="90956" bIns="45500">
            <a:spAutoFit/>
          </a:bodyPr>
          <a:lstStyle/>
          <a:p>
            <a:pPr algn="ctr" defTabSz="909566"/>
            <a:r>
              <a:rPr lang="da-DK" sz="9600" b="1" dirty="0" smtClean="0">
                <a:ln w="17780" cmpd="sng">
                  <a:solidFill>
                    <a:srgbClr val="FFFFFF"/>
                  </a:solidFill>
                  <a:prstDash val="solid"/>
                  <a:miter lim="800000"/>
                </a:ln>
                <a:latin typeface="Trebuchet MS" panose="020B0603020202020204" pitchFamily="34" charset="0"/>
              </a:rPr>
              <a:t>?</a:t>
            </a:r>
            <a:endParaRPr lang="da-DK" sz="9600" b="1" dirty="0">
              <a:ln w="17780" cmpd="sng">
                <a:solidFill>
                  <a:srgbClr val="FFFFFF"/>
                </a:solidFill>
                <a:prstDash val="solid"/>
                <a:miter lim="800000"/>
              </a:ln>
              <a:latin typeface="Trebuchet MS" panose="020B0603020202020204" pitchFamily="34" charset="0"/>
            </a:endParaRPr>
          </a:p>
        </p:txBody>
      </p:sp>
      <p:sp>
        <p:nvSpPr>
          <p:cNvPr id="4" name="Rektangel 3"/>
          <p:cNvSpPr/>
          <p:nvPr/>
        </p:nvSpPr>
        <p:spPr>
          <a:xfrm>
            <a:off x="5975232" y="4235604"/>
            <a:ext cx="722297" cy="1569216"/>
          </a:xfrm>
          <a:prstGeom prst="rect">
            <a:avLst/>
          </a:prstGeom>
          <a:noFill/>
        </p:spPr>
        <p:txBody>
          <a:bodyPr wrap="none" lIns="90956" tIns="45500" rIns="90956" bIns="45500">
            <a:spAutoFit/>
          </a:bodyPr>
          <a:lstStyle/>
          <a:p>
            <a:pPr algn="ctr" defTabSz="909566"/>
            <a:r>
              <a:rPr lang="da-DK" sz="9600" b="1" dirty="0" smtClean="0">
                <a:ln w="17780" cmpd="sng">
                  <a:solidFill>
                    <a:srgbClr val="FFFFFF"/>
                  </a:solidFill>
                  <a:prstDash val="solid"/>
                  <a:miter lim="800000"/>
                </a:ln>
                <a:latin typeface="Trebuchet MS" panose="020B0603020202020204" pitchFamily="34" charset="0"/>
              </a:rPr>
              <a:t>?</a:t>
            </a:r>
            <a:endParaRPr lang="da-DK" sz="9600" b="1" dirty="0">
              <a:ln w="17780" cmpd="sng">
                <a:solidFill>
                  <a:srgbClr val="FFFFFF"/>
                </a:solidFill>
                <a:prstDash val="solid"/>
                <a:miter lim="800000"/>
              </a:ln>
              <a:latin typeface="Trebuchet MS" panose="020B0603020202020204" pitchFamily="34" charset="0"/>
            </a:endParaRPr>
          </a:p>
        </p:txBody>
      </p:sp>
      <p:sp>
        <p:nvSpPr>
          <p:cNvPr id="5" name="Rektangel 4"/>
          <p:cNvSpPr/>
          <p:nvPr/>
        </p:nvSpPr>
        <p:spPr>
          <a:xfrm>
            <a:off x="755576" y="1412776"/>
            <a:ext cx="3168352" cy="4331532"/>
          </a:xfrm>
          <a:prstGeom prst="rect">
            <a:avLst/>
          </a:prstGeom>
          <a:ln/>
        </p:spPr>
        <p:style>
          <a:lnRef idx="2">
            <a:schemeClr val="dk1"/>
          </a:lnRef>
          <a:fillRef idx="1">
            <a:schemeClr val="lt1"/>
          </a:fillRef>
          <a:effectRef idx="0">
            <a:schemeClr val="dk1"/>
          </a:effectRef>
          <a:fontRef idx="minor">
            <a:schemeClr val="dk1"/>
          </a:fontRef>
        </p:style>
        <p:txBody>
          <a:bodyPr lIns="90956" tIns="45500" rIns="90956" bIns="45500" rtlCol="0" anchor="b"/>
          <a:lstStyle/>
          <a:p>
            <a:pPr algn="ctr" defTabSz="909566"/>
            <a:endParaRPr lang="da-DK" b="1" dirty="0">
              <a:solidFill>
                <a:schemeClr val="tx1"/>
              </a:solidFill>
              <a:latin typeface="Trebuchet MS" panose="020B0603020202020204" pitchFamily="34" charset="0"/>
            </a:endParaRPr>
          </a:p>
        </p:txBody>
      </p:sp>
      <p:sp>
        <p:nvSpPr>
          <p:cNvPr id="7" name="Rektangel 6"/>
          <p:cNvSpPr/>
          <p:nvPr/>
        </p:nvSpPr>
        <p:spPr>
          <a:xfrm>
            <a:off x="1115616" y="1628800"/>
            <a:ext cx="2376264" cy="1224136"/>
          </a:xfrm>
          <a:prstGeom prst="rect">
            <a:avLst/>
          </a:prstGeom>
          <a:gradFill flip="none" rotWithShape="1">
            <a:gsLst>
              <a:gs pos="0">
                <a:srgbClr val="00C0F3"/>
              </a:gs>
              <a:gs pos="80000">
                <a:schemeClr val="accent5">
                  <a:shade val="93000"/>
                  <a:satMod val="130000"/>
                </a:schemeClr>
              </a:gs>
              <a:gs pos="100000">
                <a:schemeClr val="accent5">
                  <a:shade val="94000"/>
                  <a:satMod val="135000"/>
                </a:schemeClr>
              </a:gs>
            </a:gsLst>
            <a:lin ang="16200000" scaled="0"/>
            <a:tileRect/>
          </a:gradFill>
          <a:ln>
            <a:solidFill>
              <a:srgbClr val="00C0F3"/>
            </a:solidFill>
          </a:ln>
        </p:spPr>
        <p:style>
          <a:lnRef idx="1">
            <a:schemeClr val="accent5"/>
          </a:lnRef>
          <a:fillRef idx="3">
            <a:schemeClr val="accent5"/>
          </a:fillRef>
          <a:effectRef idx="2">
            <a:schemeClr val="accent5"/>
          </a:effectRef>
          <a:fontRef idx="minor">
            <a:schemeClr val="lt1"/>
          </a:fontRef>
        </p:style>
        <p:txBody>
          <a:bodyPr lIns="90956" tIns="45500" rIns="90956" bIns="45500" rtlCol="0" anchor="ctr"/>
          <a:lstStyle/>
          <a:p>
            <a:pPr algn="ctr" defTabSz="909566"/>
            <a:r>
              <a:rPr lang="da-DK" b="1" dirty="0" smtClean="0">
                <a:solidFill>
                  <a:prstClr val="white"/>
                </a:solidFill>
                <a:latin typeface="Trebuchet MS" panose="020B0603020202020204" pitchFamily="34" charset="0"/>
              </a:rPr>
              <a:t>Person- og </a:t>
            </a:r>
            <a:r>
              <a:rPr lang="da-DK" b="1" dirty="0" err="1" smtClean="0">
                <a:solidFill>
                  <a:prstClr val="white"/>
                </a:solidFill>
                <a:latin typeface="Trebuchet MS" panose="020B0603020202020204" pitchFamily="34" charset="0"/>
              </a:rPr>
              <a:t>sagsoverblik</a:t>
            </a:r>
            <a:endParaRPr lang="da-DK" b="1" dirty="0">
              <a:solidFill>
                <a:prstClr val="white"/>
              </a:solidFill>
              <a:latin typeface="Trebuchet MS" panose="020B0603020202020204" pitchFamily="34" charset="0"/>
            </a:endParaRPr>
          </a:p>
        </p:txBody>
      </p:sp>
      <p:sp>
        <p:nvSpPr>
          <p:cNvPr id="8" name="Rektangel 7"/>
          <p:cNvSpPr/>
          <p:nvPr/>
        </p:nvSpPr>
        <p:spPr>
          <a:xfrm>
            <a:off x="1115616" y="2852936"/>
            <a:ext cx="2376264" cy="1224136"/>
          </a:xfrm>
          <a:prstGeom prst="rect">
            <a:avLst/>
          </a:prstGeom>
          <a:gradFill flip="none" rotWithShape="1">
            <a:gsLst>
              <a:gs pos="0">
                <a:srgbClr val="8DC73F"/>
              </a:gs>
              <a:gs pos="80000">
                <a:schemeClr val="accent3">
                  <a:shade val="93000"/>
                  <a:satMod val="130000"/>
                </a:schemeClr>
              </a:gs>
              <a:gs pos="100000">
                <a:schemeClr val="accent3">
                  <a:shade val="94000"/>
                  <a:satMod val="135000"/>
                </a:schemeClr>
              </a:gs>
            </a:gsLst>
            <a:lin ang="16200000" scaled="0"/>
            <a:tileRect/>
          </a:gradFill>
          <a:ln>
            <a:solidFill>
              <a:srgbClr val="8DC73F"/>
            </a:solidFill>
          </a:ln>
        </p:spPr>
        <p:style>
          <a:lnRef idx="1">
            <a:schemeClr val="accent3"/>
          </a:lnRef>
          <a:fillRef idx="3">
            <a:schemeClr val="accent3"/>
          </a:fillRef>
          <a:effectRef idx="2">
            <a:schemeClr val="accent3"/>
          </a:effectRef>
          <a:fontRef idx="minor">
            <a:schemeClr val="lt1"/>
          </a:fontRef>
        </p:style>
        <p:txBody>
          <a:bodyPr lIns="90956" tIns="45500" rIns="90956" bIns="45500" rtlCol="0" anchor="ctr"/>
          <a:lstStyle/>
          <a:p>
            <a:pPr algn="ctr" defTabSz="909566"/>
            <a:r>
              <a:rPr lang="da-DK" b="1" dirty="0" smtClean="0">
                <a:solidFill>
                  <a:prstClr val="white"/>
                </a:solidFill>
                <a:latin typeface="Trebuchet MS" panose="020B0603020202020204" pitchFamily="34" charset="0"/>
              </a:rPr>
              <a:t>Sagsbehandling </a:t>
            </a:r>
          </a:p>
          <a:p>
            <a:pPr algn="ctr" defTabSz="909566"/>
            <a:r>
              <a:rPr lang="da-DK" b="1" dirty="0" smtClean="0">
                <a:solidFill>
                  <a:prstClr val="white"/>
                </a:solidFill>
                <a:latin typeface="Trebuchet MS" panose="020B0603020202020204" pitchFamily="34" charset="0"/>
              </a:rPr>
              <a:t>og </a:t>
            </a:r>
            <a:r>
              <a:rPr lang="da-DK" b="1" dirty="0" err="1" smtClean="0">
                <a:solidFill>
                  <a:prstClr val="white"/>
                </a:solidFill>
                <a:latin typeface="Trebuchet MS" panose="020B0603020202020204" pitchFamily="34" charset="0"/>
              </a:rPr>
              <a:t>sagsstyring</a:t>
            </a:r>
            <a:endParaRPr lang="da-DK" b="1" dirty="0">
              <a:solidFill>
                <a:prstClr val="white"/>
              </a:solidFill>
              <a:latin typeface="Trebuchet MS" panose="020B0603020202020204" pitchFamily="34" charset="0"/>
            </a:endParaRPr>
          </a:p>
        </p:txBody>
      </p:sp>
      <p:sp>
        <p:nvSpPr>
          <p:cNvPr id="9" name="Rektangel 8"/>
          <p:cNvSpPr/>
          <p:nvPr/>
        </p:nvSpPr>
        <p:spPr>
          <a:xfrm>
            <a:off x="1115616" y="4077072"/>
            <a:ext cx="2376264" cy="1224136"/>
          </a:xfrm>
          <a:prstGeom prst="rect">
            <a:avLst/>
          </a:prstGeom>
          <a:gradFill flip="none" rotWithShape="1">
            <a:gsLst>
              <a:gs pos="0">
                <a:srgbClr val="E5A024"/>
              </a:gs>
              <a:gs pos="80000">
                <a:schemeClr val="accent6">
                  <a:shade val="93000"/>
                  <a:satMod val="130000"/>
                </a:schemeClr>
              </a:gs>
              <a:gs pos="100000">
                <a:schemeClr val="accent6">
                  <a:shade val="94000"/>
                  <a:satMod val="135000"/>
                </a:schemeClr>
              </a:gs>
            </a:gsLst>
            <a:lin ang="16200000" scaled="0"/>
            <a:tileRect/>
          </a:gradFill>
          <a:ln>
            <a:solidFill>
              <a:srgbClr val="E5A024"/>
            </a:solidFill>
          </a:ln>
        </p:spPr>
        <p:style>
          <a:lnRef idx="1">
            <a:schemeClr val="accent6"/>
          </a:lnRef>
          <a:fillRef idx="3">
            <a:schemeClr val="accent6"/>
          </a:fillRef>
          <a:effectRef idx="2">
            <a:schemeClr val="accent6"/>
          </a:effectRef>
          <a:fontRef idx="minor">
            <a:schemeClr val="lt1"/>
          </a:fontRef>
        </p:style>
        <p:txBody>
          <a:bodyPr lIns="90956" tIns="45500" rIns="90956" bIns="45500" rtlCol="0" anchor="ctr"/>
          <a:lstStyle/>
          <a:p>
            <a:pPr algn="ctr" defTabSz="909566"/>
            <a:r>
              <a:rPr lang="da-DK" b="1" dirty="0" smtClean="0">
                <a:solidFill>
                  <a:prstClr val="black"/>
                </a:solidFill>
                <a:latin typeface="Trebuchet MS" panose="020B0603020202020204" pitchFamily="34" charset="0"/>
              </a:rPr>
              <a:t>Infrastruktur</a:t>
            </a:r>
          </a:p>
        </p:txBody>
      </p:sp>
      <p:cxnSp>
        <p:nvCxnSpPr>
          <p:cNvPr id="11" name="Lige pilforbindelse 10"/>
          <p:cNvCxnSpPr>
            <a:stCxn id="9" idx="3"/>
            <a:endCxn id="10" idx="1"/>
          </p:cNvCxnSpPr>
          <p:nvPr/>
        </p:nvCxnSpPr>
        <p:spPr>
          <a:xfrm>
            <a:off x="3491880" y="4689140"/>
            <a:ext cx="2088232" cy="288032"/>
          </a:xfrm>
          <a:prstGeom prst="straightConnector1">
            <a:avLst/>
          </a:prstGeom>
          <a:ln w="762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2" name="Lige pilforbindelse 11"/>
          <p:cNvCxnSpPr>
            <a:stCxn id="7" idx="3"/>
          </p:cNvCxnSpPr>
          <p:nvPr/>
        </p:nvCxnSpPr>
        <p:spPr>
          <a:xfrm flipV="1">
            <a:off x="3491880" y="1952836"/>
            <a:ext cx="2088232" cy="288032"/>
          </a:xfrm>
          <a:prstGeom prst="straightConnector1">
            <a:avLst/>
          </a:prstGeom>
          <a:ln w="762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3" name="Lige pilforbindelse 12"/>
          <p:cNvCxnSpPr>
            <a:stCxn id="8" idx="3"/>
          </p:cNvCxnSpPr>
          <p:nvPr/>
        </p:nvCxnSpPr>
        <p:spPr>
          <a:xfrm>
            <a:off x="3491880" y="3465004"/>
            <a:ext cx="2088232" cy="0"/>
          </a:xfrm>
          <a:prstGeom prst="straightConnector1">
            <a:avLst/>
          </a:prstGeom>
          <a:ln w="76200">
            <a:solidFill>
              <a:schemeClr val="bg1">
                <a:lumMod val="6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0" name="Rektangel 9"/>
          <p:cNvSpPr/>
          <p:nvPr/>
        </p:nvSpPr>
        <p:spPr>
          <a:xfrm>
            <a:off x="5580112" y="4365104"/>
            <a:ext cx="2376264" cy="1224136"/>
          </a:xfrm>
          <a:prstGeom prst="rect">
            <a:avLst/>
          </a:prstGeom>
          <a:gradFill flip="none" rotWithShape="1">
            <a:gsLst>
              <a:gs pos="0">
                <a:srgbClr val="E5A024"/>
              </a:gs>
              <a:gs pos="80000">
                <a:schemeClr val="accent6">
                  <a:shade val="93000"/>
                  <a:satMod val="130000"/>
                </a:schemeClr>
              </a:gs>
              <a:gs pos="100000">
                <a:schemeClr val="accent6">
                  <a:shade val="94000"/>
                  <a:satMod val="135000"/>
                </a:schemeClr>
              </a:gs>
            </a:gsLst>
            <a:lin ang="16200000" scaled="0"/>
            <a:tileRect/>
          </a:gradFill>
          <a:ln>
            <a:solidFill>
              <a:srgbClr val="E5A024"/>
            </a:solidFill>
          </a:ln>
        </p:spPr>
        <p:style>
          <a:lnRef idx="1">
            <a:schemeClr val="accent6"/>
          </a:lnRef>
          <a:fillRef idx="3">
            <a:schemeClr val="accent6"/>
          </a:fillRef>
          <a:effectRef idx="2">
            <a:schemeClr val="accent6"/>
          </a:effectRef>
          <a:fontRef idx="minor">
            <a:schemeClr val="lt1"/>
          </a:fontRef>
        </p:style>
        <p:txBody>
          <a:bodyPr lIns="90956" tIns="45500" rIns="90956" bIns="45500" rtlCol="0" anchor="ctr"/>
          <a:lstStyle/>
          <a:p>
            <a:pPr algn="ctr" defTabSz="909566"/>
            <a:r>
              <a:rPr lang="da-DK" b="1" dirty="0" smtClean="0">
                <a:solidFill>
                  <a:schemeClr val="tx1"/>
                </a:solidFill>
                <a:latin typeface="Trebuchet MS" panose="020B0603020202020204" pitchFamily="34" charset="0"/>
              </a:rPr>
              <a:t>Fælleskommunale</a:t>
            </a:r>
          </a:p>
          <a:p>
            <a:pPr algn="ctr" defTabSz="909566"/>
            <a:r>
              <a:rPr lang="da-DK" b="1" dirty="0" smtClean="0">
                <a:solidFill>
                  <a:schemeClr val="tx1"/>
                </a:solidFill>
                <a:latin typeface="Trebuchet MS" panose="020B0603020202020204" pitchFamily="34" charset="0"/>
              </a:rPr>
              <a:t>Støttesystemer</a:t>
            </a:r>
          </a:p>
          <a:p>
            <a:pPr algn="ctr" defTabSz="909566"/>
            <a:r>
              <a:rPr lang="da-DK" b="1" dirty="0" smtClean="0">
                <a:solidFill>
                  <a:schemeClr val="tx1"/>
                </a:solidFill>
                <a:latin typeface="Trebuchet MS" panose="020B0603020202020204" pitchFamily="34" charset="0"/>
              </a:rPr>
              <a:t>&amp; Serviceplatform</a:t>
            </a:r>
            <a:endParaRPr lang="da-DK" b="1" dirty="0">
              <a:solidFill>
                <a:schemeClr val="tx1"/>
              </a:solidFill>
              <a:latin typeface="Trebuchet MS" panose="020B0603020202020204" pitchFamily="34" charset="0"/>
            </a:endParaRPr>
          </a:p>
        </p:txBody>
      </p:sp>
      <p:sp>
        <p:nvSpPr>
          <p:cNvPr id="14" name="Rektangel 13"/>
          <p:cNvSpPr/>
          <p:nvPr/>
        </p:nvSpPr>
        <p:spPr>
          <a:xfrm>
            <a:off x="7074571" y="1343266"/>
            <a:ext cx="860362" cy="1224136"/>
          </a:xfrm>
          <a:prstGeom prst="rect">
            <a:avLst/>
          </a:prstGeom>
          <a:gradFill flip="none" rotWithShape="1">
            <a:gsLst>
              <a:gs pos="0">
                <a:srgbClr val="00C0F3"/>
              </a:gs>
              <a:gs pos="80000">
                <a:schemeClr val="accent5">
                  <a:shade val="93000"/>
                  <a:satMod val="130000"/>
                </a:schemeClr>
              </a:gs>
              <a:gs pos="100000">
                <a:schemeClr val="accent5">
                  <a:shade val="94000"/>
                  <a:satMod val="135000"/>
                </a:schemeClr>
              </a:gs>
            </a:gsLst>
            <a:lin ang="16200000" scaled="0"/>
            <a:tileRect/>
          </a:gradFill>
          <a:ln>
            <a:solidFill>
              <a:srgbClr val="00C0F3"/>
            </a:solidFill>
          </a:ln>
        </p:spPr>
        <p:style>
          <a:lnRef idx="1">
            <a:schemeClr val="accent5"/>
          </a:lnRef>
          <a:fillRef idx="3">
            <a:schemeClr val="accent5"/>
          </a:fillRef>
          <a:effectRef idx="2">
            <a:schemeClr val="accent5"/>
          </a:effectRef>
          <a:fontRef idx="minor">
            <a:schemeClr val="lt1"/>
          </a:fontRef>
        </p:style>
        <p:txBody>
          <a:bodyPr lIns="90956" tIns="45500" rIns="90956" bIns="45500" rtlCol="0" anchor="ctr"/>
          <a:lstStyle/>
          <a:p>
            <a:pPr algn="ctr" defTabSz="909566"/>
            <a:r>
              <a:rPr lang="da-DK" b="1" dirty="0" smtClean="0">
                <a:solidFill>
                  <a:schemeClr val="bg1"/>
                </a:solidFill>
                <a:latin typeface="Trebuchet MS" panose="020B0603020202020204" pitchFamily="34" charset="0"/>
              </a:rPr>
              <a:t>SAPA</a:t>
            </a:r>
          </a:p>
          <a:p>
            <a:pPr algn="ctr" defTabSz="909566"/>
            <a:r>
              <a:rPr lang="da-DK" b="1" dirty="0" smtClean="0">
                <a:solidFill>
                  <a:schemeClr val="bg1"/>
                </a:solidFill>
                <a:latin typeface="Trebuchet MS" panose="020B0603020202020204" pitchFamily="34" charset="0"/>
              </a:rPr>
              <a:t>Advis</a:t>
            </a:r>
            <a:endParaRPr lang="da-DK" b="1" dirty="0">
              <a:solidFill>
                <a:schemeClr val="bg1"/>
              </a:solidFill>
              <a:latin typeface="Trebuchet MS" panose="020B0603020202020204" pitchFamily="34" charset="0"/>
            </a:endParaRPr>
          </a:p>
        </p:txBody>
      </p:sp>
      <p:sp>
        <p:nvSpPr>
          <p:cNvPr id="15" name="Rektangel 14"/>
          <p:cNvSpPr/>
          <p:nvPr/>
        </p:nvSpPr>
        <p:spPr>
          <a:xfrm>
            <a:off x="5580112" y="1340768"/>
            <a:ext cx="1470393" cy="1224136"/>
          </a:xfrm>
          <a:prstGeom prst="rect">
            <a:avLst/>
          </a:prstGeom>
          <a:gradFill flip="none" rotWithShape="1">
            <a:gsLst>
              <a:gs pos="0">
                <a:srgbClr val="00C0F3"/>
              </a:gs>
              <a:gs pos="80000">
                <a:schemeClr val="accent5">
                  <a:shade val="93000"/>
                  <a:satMod val="130000"/>
                </a:schemeClr>
              </a:gs>
              <a:gs pos="100000">
                <a:schemeClr val="accent5">
                  <a:shade val="94000"/>
                  <a:satMod val="135000"/>
                </a:schemeClr>
              </a:gs>
            </a:gsLst>
            <a:lin ang="16200000" scaled="0"/>
            <a:tileRect/>
          </a:gradFill>
          <a:ln>
            <a:solidFill>
              <a:srgbClr val="00C0F3"/>
            </a:solidFill>
          </a:ln>
        </p:spPr>
        <p:style>
          <a:lnRef idx="1">
            <a:schemeClr val="accent5"/>
          </a:lnRef>
          <a:fillRef idx="3">
            <a:schemeClr val="accent5"/>
          </a:fillRef>
          <a:effectRef idx="2">
            <a:schemeClr val="accent5"/>
          </a:effectRef>
          <a:fontRef idx="minor">
            <a:schemeClr val="lt1"/>
          </a:fontRef>
        </p:style>
        <p:txBody>
          <a:bodyPr lIns="90956" tIns="45500" rIns="90956" bIns="45500" rtlCol="0" anchor="ctr"/>
          <a:lstStyle/>
          <a:p>
            <a:pPr algn="ctr" defTabSz="909566"/>
            <a:r>
              <a:rPr lang="da-DK" b="1" dirty="0" smtClean="0">
                <a:solidFill>
                  <a:prstClr val="white"/>
                </a:solidFill>
                <a:latin typeface="Trebuchet MS" panose="020B0603020202020204" pitchFamily="34" charset="0"/>
              </a:rPr>
              <a:t>SAPA </a:t>
            </a:r>
          </a:p>
          <a:p>
            <a:pPr algn="ctr" defTabSz="909566"/>
            <a:r>
              <a:rPr lang="da-DK" b="1" dirty="0" smtClean="0">
                <a:solidFill>
                  <a:prstClr val="white"/>
                </a:solidFill>
                <a:latin typeface="Trebuchet MS" panose="020B0603020202020204" pitchFamily="34" charset="0"/>
              </a:rPr>
              <a:t>Overblik</a:t>
            </a:r>
            <a:endParaRPr lang="da-DK" b="1" dirty="0">
              <a:solidFill>
                <a:prstClr val="white"/>
              </a:solidFill>
              <a:latin typeface="Trebuchet MS" panose="020B0603020202020204" pitchFamily="34" charset="0"/>
            </a:endParaRPr>
          </a:p>
        </p:txBody>
      </p:sp>
      <p:sp>
        <p:nvSpPr>
          <p:cNvPr id="16" name="Rektangel 15"/>
          <p:cNvSpPr/>
          <p:nvPr/>
        </p:nvSpPr>
        <p:spPr>
          <a:xfrm>
            <a:off x="5580112" y="2852936"/>
            <a:ext cx="2376264" cy="1224136"/>
          </a:xfrm>
          <a:prstGeom prst="rect">
            <a:avLst/>
          </a:prstGeom>
          <a:gradFill flip="none" rotWithShape="1">
            <a:gsLst>
              <a:gs pos="0">
                <a:srgbClr val="8DC73F"/>
              </a:gs>
              <a:gs pos="80000">
                <a:schemeClr val="accent3">
                  <a:shade val="93000"/>
                  <a:satMod val="130000"/>
                </a:schemeClr>
              </a:gs>
              <a:gs pos="100000">
                <a:schemeClr val="accent3">
                  <a:shade val="94000"/>
                  <a:satMod val="135000"/>
                </a:schemeClr>
              </a:gs>
            </a:gsLst>
            <a:lin ang="16200000" scaled="0"/>
            <a:tileRect/>
          </a:gradFill>
          <a:ln>
            <a:solidFill>
              <a:srgbClr val="8DC73F"/>
            </a:solidFill>
          </a:ln>
        </p:spPr>
        <p:style>
          <a:lnRef idx="1">
            <a:schemeClr val="accent3"/>
          </a:lnRef>
          <a:fillRef idx="3">
            <a:schemeClr val="accent3"/>
          </a:fillRef>
          <a:effectRef idx="2">
            <a:schemeClr val="accent3"/>
          </a:effectRef>
          <a:fontRef idx="minor">
            <a:schemeClr val="lt1"/>
          </a:fontRef>
        </p:style>
        <p:txBody>
          <a:bodyPr lIns="90956" tIns="45500" rIns="90956" bIns="45500" rtlCol="0" anchor="ctr"/>
          <a:lstStyle/>
          <a:p>
            <a:pPr algn="ctr" defTabSz="909566"/>
            <a:r>
              <a:rPr lang="da-DK" b="1" dirty="0" smtClean="0">
                <a:solidFill>
                  <a:schemeClr val="bg1"/>
                </a:solidFill>
                <a:latin typeface="Trebuchet MS" panose="020B0603020202020204" pitchFamily="34" charset="0"/>
              </a:rPr>
              <a:t>Sagsbærende løsninger</a:t>
            </a:r>
          </a:p>
          <a:p>
            <a:pPr algn="ctr" defTabSz="909566"/>
            <a:r>
              <a:rPr lang="da-DK" sz="1600" b="1" dirty="0" smtClean="0">
                <a:solidFill>
                  <a:schemeClr val="bg1"/>
                </a:solidFill>
                <a:latin typeface="Trebuchet MS" panose="020B0603020202020204" pitchFamily="34" charset="0"/>
              </a:rPr>
              <a:t>(</a:t>
            </a:r>
            <a:r>
              <a:rPr lang="da-DK" sz="1600" b="1" dirty="0" err="1" smtClean="0">
                <a:solidFill>
                  <a:schemeClr val="bg1"/>
                </a:solidFill>
                <a:latin typeface="Trebuchet MS" panose="020B0603020202020204" pitchFamily="34" charset="0"/>
              </a:rPr>
              <a:t>Fagsyst</a:t>
            </a:r>
            <a:r>
              <a:rPr lang="da-DK" sz="1600" b="1" dirty="0" smtClean="0">
                <a:solidFill>
                  <a:schemeClr val="bg1"/>
                </a:solidFill>
                <a:latin typeface="Trebuchet MS" panose="020B0603020202020204" pitchFamily="34" charset="0"/>
              </a:rPr>
              <a:t>. &amp; ESDH</a:t>
            </a:r>
            <a:r>
              <a:rPr lang="da-DK" b="1" dirty="0" smtClean="0">
                <a:solidFill>
                  <a:schemeClr val="bg1"/>
                </a:solidFill>
                <a:latin typeface="Trebuchet MS" panose="020B0603020202020204" pitchFamily="34" charset="0"/>
              </a:rPr>
              <a:t>)</a:t>
            </a:r>
            <a:endParaRPr lang="da-DK" b="1" dirty="0">
              <a:solidFill>
                <a:schemeClr val="bg1"/>
              </a:solidFill>
              <a:latin typeface="Trebuchet MS" panose="020B0603020202020204" pitchFamily="34" charset="0"/>
            </a:endParaRPr>
          </a:p>
        </p:txBody>
      </p:sp>
      <p:sp>
        <p:nvSpPr>
          <p:cNvPr id="19" name="Tekstfelt 16"/>
          <p:cNvSpPr txBox="1"/>
          <p:nvPr/>
        </p:nvSpPr>
        <p:spPr>
          <a:xfrm>
            <a:off x="1619105" y="568358"/>
            <a:ext cx="1369286"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da-DK" sz="2400" b="1" dirty="0" smtClean="0">
                <a:solidFill>
                  <a:schemeClr val="tx1"/>
                </a:solidFill>
                <a:latin typeface="Trebuchet MS" panose="020B0603020202020204" pitchFamily="34" charset="0"/>
              </a:rPr>
              <a:t>KMD Sag</a:t>
            </a:r>
            <a:endParaRPr lang="da-DK" sz="2400" b="1" dirty="0">
              <a:solidFill>
                <a:schemeClr val="tx1"/>
              </a:solidFill>
              <a:latin typeface="Trebuchet MS" panose="020B0603020202020204" pitchFamily="34" charset="0"/>
            </a:endParaRPr>
          </a:p>
        </p:txBody>
      </p:sp>
      <p:sp>
        <p:nvSpPr>
          <p:cNvPr id="20" name="Tekstfelt 17"/>
          <p:cNvSpPr txBox="1"/>
          <p:nvPr/>
        </p:nvSpPr>
        <p:spPr>
          <a:xfrm>
            <a:off x="5612325" y="573936"/>
            <a:ext cx="2367571" cy="4616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da-DK" sz="2400" b="1" dirty="0" smtClean="0">
                <a:solidFill>
                  <a:schemeClr val="tx1"/>
                </a:solidFill>
                <a:latin typeface="Trebuchet MS" panose="020B0603020202020204" pitchFamily="34" charset="0"/>
              </a:rPr>
              <a:t>SAPA-projektet</a:t>
            </a:r>
            <a:endParaRPr lang="da-DK" sz="2400" b="1" dirty="0">
              <a:solidFill>
                <a:schemeClr val="tx1"/>
              </a:solidFill>
              <a:latin typeface="Trebuchet MS" panose="020B0603020202020204" pitchFamily="34" charset="0"/>
            </a:endParaRPr>
          </a:p>
        </p:txBody>
      </p:sp>
      <p:sp>
        <p:nvSpPr>
          <p:cNvPr id="21" name="Rectangle 20"/>
          <p:cNvSpPr/>
          <p:nvPr/>
        </p:nvSpPr>
        <p:spPr>
          <a:xfrm>
            <a:off x="515834" y="967367"/>
            <a:ext cx="3837521" cy="369332"/>
          </a:xfrm>
          <a:prstGeom prst="rect">
            <a:avLst/>
          </a:prstGeom>
        </p:spPr>
        <p:txBody>
          <a:bodyPr wrap="none">
            <a:spAutoFit/>
          </a:bodyPr>
          <a:lstStyle/>
          <a:p>
            <a:pPr algn="ctr" defTabSz="909566"/>
            <a:r>
              <a:rPr lang="da-DK" b="1" dirty="0">
                <a:latin typeface="Trebuchet MS" panose="020B0603020202020204" pitchFamily="34" charset="0"/>
              </a:rPr>
              <a:t>(KMD Sag Basis &amp; Journal, ej EDH)</a:t>
            </a:r>
          </a:p>
        </p:txBody>
      </p:sp>
      <p:sp>
        <p:nvSpPr>
          <p:cNvPr id="6" name="Oval 5"/>
          <p:cNvSpPr/>
          <p:nvPr/>
        </p:nvSpPr>
        <p:spPr>
          <a:xfrm>
            <a:off x="5128675" y="1093100"/>
            <a:ext cx="3408406" cy="1768251"/>
          </a:xfrm>
          <a:prstGeom prst="ellipse">
            <a:avLst/>
          </a:prstGeom>
          <a:noFill/>
          <a:ln w="5715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err="1" smtClean="0">
              <a:latin typeface="Trebuchet MS" panose="020B0603020202020204" pitchFamily="34" charset="0"/>
            </a:endParaRPr>
          </a:p>
        </p:txBody>
      </p:sp>
      <p:sp>
        <p:nvSpPr>
          <p:cNvPr id="17" name="TextBox 16"/>
          <p:cNvSpPr txBox="1"/>
          <p:nvPr/>
        </p:nvSpPr>
        <p:spPr>
          <a:xfrm>
            <a:off x="5900392" y="1302076"/>
            <a:ext cx="2106135" cy="3693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b="1" dirty="0" smtClean="0">
                <a:solidFill>
                  <a:srgbClr val="FF0000"/>
                </a:solidFill>
                <a:latin typeface="Trebuchet MS" panose="020B0603020202020204" pitchFamily="34" charset="0"/>
              </a:rPr>
              <a:t>SAPA-</a:t>
            </a:r>
            <a:r>
              <a:rPr lang="en-US" b="1" dirty="0" err="1" smtClean="0">
                <a:solidFill>
                  <a:srgbClr val="FF0000"/>
                </a:solidFill>
                <a:latin typeface="Trebuchet MS" panose="020B0603020202020204" pitchFamily="34" charset="0"/>
              </a:rPr>
              <a:t>løsningen</a:t>
            </a:r>
            <a:endParaRPr lang="en-US" b="1" dirty="0">
              <a:solidFill>
                <a:srgbClr val="FF0000"/>
              </a:solidFill>
              <a:latin typeface="Trebuchet MS" panose="020B0603020202020204" pitchFamily="34" charset="0"/>
            </a:endParaRPr>
          </a:p>
        </p:txBody>
      </p:sp>
    </p:spTree>
    <p:custDataLst>
      <p:tags r:id="rId1"/>
    </p:custDataLst>
    <p:extLst>
      <p:ext uri="{BB962C8B-B14F-4D97-AF65-F5344CB8AC3E}">
        <p14:creationId xmlns:p14="http://schemas.microsoft.com/office/powerpoint/2010/main" val="208727716"/>
      </p:ext>
    </p:extLst>
  </p:cSld>
  <p:clrMapOvr>
    <a:masterClrMapping/>
  </p:clrMapOvr>
  <mc:AlternateContent xmlns:mc="http://schemas.openxmlformats.org/markup-compatibility/2006" xmlns:p14="http://schemas.microsoft.com/office/powerpoint/2010/main">
    <mc:Choice Requires="p14">
      <p:transition spd="slow" p14:dur="2000" advTm="41482"/>
    </mc:Choice>
    <mc:Fallback xmlns="">
      <p:transition spd="slow" advTm="414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5" grpId="0" animBg="1"/>
      <p:bldP spid="16" grpId="0" animBg="1"/>
      <p:bldP spid="6"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539552" y="1124744"/>
            <a:ext cx="8064896" cy="48245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pic>
        <p:nvPicPr>
          <p:cNvPr id="3" name="Billede 2"/>
          <p:cNvPicPr/>
          <p:nvPr/>
        </p:nvPicPr>
        <p:blipFill rotWithShape="1">
          <a:blip r:embed="rId4"/>
          <a:srcRect l="1511" t="8507" r="2107" b="4951"/>
          <a:stretch/>
        </p:blipFill>
        <p:spPr bwMode="auto">
          <a:xfrm>
            <a:off x="1235416" y="1196752"/>
            <a:ext cx="6929529" cy="4679356"/>
          </a:xfrm>
          <a:prstGeom prst="rect">
            <a:avLst/>
          </a:prstGeom>
          <a:noFill/>
        </p:spPr>
      </p:pic>
      <p:sp>
        <p:nvSpPr>
          <p:cNvPr id="4" name="Titel 1"/>
          <p:cNvSpPr txBox="1">
            <a:spLocks/>
          </p:cNvSpPr>
          <p:nvPr/>
        </p:nvSpPr>
        <p:spPr>
          <a:xfrm>
            <a:off x="452438" y="486276"/>
            <a:ext cx="8229600" cy="720000"/>
          </a:xfrm>
          <a:prstGeom prst="rect">
            <a:avLst/>
          </a:prstGeom>
        </p:spPr>
        <p:txBody>
          <a:bodyPr/>
          <a:lstStyle>
            <a:lvl1pPr algn="l" defTabSz="914400" rtl="0" eaLnBrk="1" latinLnBrk="0" hangingPunct="1">
              <a:lnSpc>
                <a:spcPts val="2700"/>
              </a:lnSpc>
              <a:spcBef>
                <a:spcPct val="0"/>
              </a:spcBef>
              <a:buNone/>
              <a:defRPr sz="3000" b="0" kern="1200">
                <a:solidFill>
                  <a:schemeClr val="tx1"/>
                </a:solidFill>
                <a:latin typeface="Trebuchet MS" panose="020B0603020202020204" pitchFamily="34" charset="0"/>
                <a:ea typeface="+mj-ea"/>
                <a:cs typeface="+mj-cs"/>
              </a:defRPr>
            </a:lvl1pPr>
          </a:lstStyle>
          <a:p>
            <a:r>
              <a:rPr lang="da-DK" dirty="0" smtClean="0"/>
              <a:t>SAPA-projektet</a:t>
            </a:r>
            <a:endParaRPr lang="da-DK" dirty="0"/>
          </a:p>
        </p:txBody>
      </p:sp>
      <p:grpSp>
        <p:nvGrpSpPr>
          <p:cNvPr id="5" name="Gruppe 4"/>
          <p:cNvGrpSpPr/>
          <p:nvPr/>
        </p:nvGrpSpPr>
        <p:grpSpPr>
          <a:xfrm>
            <a:off x="827584" y="1902539"/>
            <a:ext cx="2080502" cy="3752364"/>
            <a:chOff x="827584" y="1902539"/>
            <a:chExt cx="2080502" cy="3752364"/>
          </a:xfrm>
        </p:grpSpPr>
        <p:grpSp>
          <p:nvGrpSpPr>
            <p:cNvPr id="6" name="Group 27"/>
            <p:cNvGrpSpPr/>
            <p:nvPr/>
          </p:nvGrpSpPr>
          <p:grpSpPr>
            <a:xfrm>
              <a:off x="899592" y="5301208"/>
              <a:ext cx="384175" cy="353695"/>
              <a:chOff x="0" y="0"/>
              <a:chExt cx="1325224" cy="1219895"/>
            </a:xfrm>
            <a:solidFill>
              <a:schemeClr val="tx1">
                <a:lumMod val="65000"/>
                <a:lumOff val="35000"/>
              </a:schemeClr>
            </a:solidFill>
          </p:grpSpPr>
          <p:sp>
            <p:nvSpPr>
              <p:cNvPr id="9" name="Rectangle 208"/>
              <p:cNvSpPr/>
              <p:nvPr/>
            </p:nvSpPr>
            <p:spPr>
              <a:xfrm>
                <a:off x="0" y="0"/>
                <a:ext cx="1325224" cy="1219895"/>
              </a:xfrm>
              <a:custGeom>
                <a:avLst/>
                <a:gdLst/>
                <a:ahLst/>
                <a:cxnLst/>
                <a:rect l="l" t="t" r="r" b="b"/>
                <a:pathLst>
                  <a:path w="1325224" h="1219895">
                    <a:moveTo>
                      <a:pt x="364313" y="1120514"/>
                    </a:moveTo>
                    <a:lnTo>
                      <a:pt x="960837" y="1120514"/>
                    </a:lnTo>
                    <a:cubicBezTo>
                      <a:pt x="979066" y="1120514"/>
                      <a:pt x="993844" y="1135292"/>
                      <a:pt x="993844" y="1153521"/>
                    </a:cubicBezTo>
                    <a:lnTo>
                      <a:pt x="993844" y="1186888"/>
                    </a:lnTo>
                    <a:cubicBezTo>
                      <a:pt x="993844" y="1205117"/>
                      <a:pt x="979066" y="1219895"/>
                      <a:pt x="960837" y="1219895"/>
                    </a:cubicBezTo>
                    <a:lnTo>
                      <a:pt x="364313" y="1219895"/>
                    </a:lnTo>
                    <a:cubicBezTo>
                      <a:pt x="346084" y="1219895"/>
                      <a:pt x="331306" y="1205117"/>
                      <a:pt x="331306" y="1186888"/>
                    </a:cubicBezTo>
                    <a:lnTo>
                      <a:pt x="331306" y="1153521"/>
                    </a:lnTo>
                    <a:cubicBezTo>
                      <a:pt x="331306" y="1135292"/>
                      <a:pt x="346084" y="1120514"/>
                      <a:pt x="364313" y="1120514"/>
                    </a:cubicBezTo>
                    <a:close/>
                    <a:moveTo>
                      <a:pt x="463828" y="917905"/>
                    </a:moveTo>
                    <a:lnTo>
                      <a:pt x="861395" y="917905"/>
                    </a:lnTo>
                    <a:lnTo>
                      <a:pt x="861395" y="1098365"/>
                    </a:lnTo>
                    <a:lnTo>
                      <a:pt x="463828" y="1098365"/>
                    </a:lnTo>
                    <a:close/>
                    <a:moveTo>
                      <a:pt x="96041" y="80715"/>
                    </a:moveTo>
                    <a:cubicBezTo>
                      <a:pt x="83608" y="80715"/>
                      <a:pt x="73529" y="90794"/>
                      <a:pt x="73529" y="103227"/>
                    </a:cubicBezTo>
                    <a:lnTo>
                      <a:pt x="73529" y="786995"/>
                    </a:lnTo>
                    <a:cubicBezTo>
                      <a:pt x="73529" y="799428"/>
                      <a:pt x="83608" y="809507"/>
                      <a:pt x="96041" y="809507"/>
                    </a:cubicBezTo>
                    <a:lnTo>
                      <a:pt x="1224601" y="809507"/>
                    </a:lnTo>
                    <a:cubicBezTo>
                      <a:pt x="1237034" y="809507"/>
                      <a:pt x="1247113" y="799428"/>
                      <a:pt x="1247113" y="786995"/>
                    </a:cubicBezTo>
                    <a:lnTo>
                      <a:pt x="1247113" y="103227"/>
                    </a:lnTo>
                    <a:cubicBezTo>
                      <a:pt x="1247113" y="90794"/>
                      <a:pt x="1237034" y="80715"/>
                      <a:pt x="1224601" y="80715"/>
                    </a:cubicBezTo>
                    <a:close/>
                    <a:moveTo>
                      <a:pt x="77314" y="0"/>
                    </a:moveTo>
                    <a:lnTo>
                      <a:pt x="1247910" y="0"/>
                    </a:lnTo>
                    <a:cubicBezTo>
                      <a:pt x="1290609" y="0"/>
                      <a:pt x="1325224" y="34615"/>
                      <a:pt x="1325224" y="77314"/>
                    </a:cubicBezTo>
                    <a:lnTo>
                      <a:pt x="1325224" y="817113"/>
                    </a:lnTo>
                    <a:cubicBezTo>
                      <a:pt x="1325224" y="859812"/>
                      <a:pt x="1290609" y="894427"/>
                      <a:pt x="1247910" y="894427"/>
                    </a:cubicBezTo>
                    <a:lnTo>
                      <a:pt x="77314" y="894427"/>
                    </a:lnTo>
                    <a:cubicBezTo>
                      <a:pt x="34615" y="894427"/>
                      <a:pt x="0" y="859812"/>
                      <a:pt x="0" y="817113"/>
                    </a:cubicBezTo>
                    <a:lnTo>
                      <a:pt x="0" y="77314"/>
                    </a:lnTo>
                    <a:cubicBezTo>
                      <a:pt x="0" y="34615"/>
                      <a:pt x="34615" y="0"/>
                      <a:pt x="773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spcAft>
                    <a:spcPts val="600"/>
                  </a:spcAft>
                </a:pPr>
                <a:r>
                  <a:rPr lang="da-DK" sz="900" spc="30">
                    <a:solidFill>
                      <a:prstClr val="white"/>
                    </a:solidFill>
                    <a:latin typeface="Verdana"/>
                    <a:ea typeface="Times New Roman"/>
                    <a:cs typeface="Times New Roman"/>
                  </a:rPr>
                  <a:t> </a:t>
                </a:r>
              </a:p>
            </p:txBody>
          </p:sp>
          <p:grpSp>
            <p:nvGrpSpPr>
              <p:cNvPr id="10" name="Group 29"/>
              <p:cNvGrpSpPr/>
              <p:nvPr/>
            </p:nvGrpSpPr>
            <p:grpSpPr>
              <a:xfrm>
                <a:off x="73530" y="55910"/>
                <a:ext cx="1173584" cy="654275"/>
                <a:chOff x="73530" y="55910"/>
                <a:chExt cx="1173584" cy="654275"/>
              </a:xfrm>
              <a:grpFill/>
            </p:grpSpPr>
            <p:sp>
              <p:nvSpPr>
                <p:cNvPr id="11" name="Rectangle 30"/>
                <p:cNvSpPr/>
                <p:nvPr/>
              </p:nvSpPr>
              <p:spPr>
                <a:xfrm>
                  <a:off x="73530" y="190910"/>
                  <a:ext cx="1173584" cy="10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a-DK" sz="900" spc="30">
                      <a:solidFill>
                        <a:prstClr val="white"/>
                      </a:solidFill>
                      <a:latin typeface="Verdana"/>
                      <a:ea typeface="Times New Roman"/>
                      <a:cs typeface="Times New Roman"/>
                    </a:rPr>
                    <a:t> </a:t>
                  </a:r>
                </a:p>
              </p:txBody>
            </p:sp>
            <p:sp>
              <p:nvSpPr>
                <p:cNvPr id="12" name="Rectangle 31"/>
                <p:cNvSpPr/>
                <p:nvPr/>
              </p:nvSpPr>
              <p:spPr>
                <a:xfrm rot="16200000">
                  <a:off x="1056964" y="124310"/>
                  <a:ext cx="144000" cy="72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a-DK" sz="900" spc="30">
                      <a:solidFill>
                        <a:prstClr val="white"/>
                      </a:solidFill>
                      <a:latin typeface="Verdana"/>
                      <a:ea typeface="Times New Roman"/>
                      <a:cs typeface="Times New Roman"/>
                    </a:rPr>
                    <a:t> </a:t>
                  </a:r>
                </a:p>
              </p:txBody>
            </p:sp>
            <p:grpSp>
              <p:nvGrpSpPr>
                <p:cNvPr id="13" name="Group 32"/>
                <p:cNvGrpSpPr/>
                <p:nvPr/>
              </p:nvGrpSpPr>
              <p:grpSpPr>
                <a:xfrm>
                  <a:off x="1153606" y="103814"/>
                  <a:ext cx="72000" cy="72000"/>
                  <a:chOff x="1153606" y="103814"/>
                  <a:chExt cx="72000" cy="72000"/>
                </a:xfrm>
                <a:grpFill/>
              </p:grpSpPr>
              <p:sp>
                <p:nvSpPr>
                  <p:cNvPr id="21" name="Rectangle 40"/>
                  <p:cNvSpPr/>
                  <p:nvPr/>
                </p:nvSpPr>
                <p:spPr>
                  <a:xfrm rot="2700000">
                    <a:off x="1154264" y="130814"/>
                    <a:ext cx="72000" cy="1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a-DK" sz="900" spc="30">
                        <a:solidFill>
                          <a:prstClr val="white"/>
                        </a:solidFill>
                        <a:latin typeface="Verdana"/>
                        <a:ea typeface="Times New Roman"/>
                        <a:cs typeface="Times New Roman"/>
                      </a:rPr>
                      <a:t> </a:t>
                    </a:r>
                  </a:p>
                </p:txBody>
              </p:sp>
              <p:sp>
                <p:nvSpPr>
                  <p:cNvPr id="22" name="Rectangle 41"/>
                  <p:cNvSpPr/>
                  <p:nvPr/>
                </p:nvSpPr>
                <p:spPr>
                  <a:xfrm rot="8100000">
                    <a:off x="1153606" y="129523"/>
                    <a:ext cx="72000" cy="1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a-DK" sz="900" spc="30" dirty="0">
                        <a:solidFill>
                          <a:prstClr val="white"/>
                        </a:solidFill>
                        <a:latin typeface="Verdana"/>
                        <a:ea typeface="Times New Roman"/>
                        <a:cs typeface="Times New Roman"/>
                      </a:rPr>
                      <a:t> </a:t>
                    </a:r>
                  </a:p>
                </p:txBody>
              </p:sp>
            </p:grpSp>
            <p:sp>
              <p:nvSpPr>
                <p:cNvPr id="14" name="Rectangle 33"/>
                <p:cNvSpPr/>
                <p:nvPr/>
              </p:nvSpPr>
              <p:spPr>
                <a:xfrm>
                  <a:off x="211793" y="315609"/>
                  <a:ext cx="399814" cy="45719"/>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a-DK" sz="900" spc="30">
                      <a:solidFill>
                        <a:prstClr val="white"/>
                      </a:solidFill>
                      <a:latin typeface="Verdana"/>
                      <a:ea typeface="Times New Roman"/>
                      <a:cs typeface="Times New Roman"/>
                    </a:rPr>
                    <a:t> </a:t>
                  </a:r>
                </a:p>
              </p:txBody>
            </p:sp>
            <p:sp>
              <p:nvSpPr>
                <p:cNvPr id="15" name="Rectangle 34"/>
                <p:cNvSpPr/>
                <p:nvPr/>
              </p:nvSpPr>
              <p:spPr>
                <a:xfrm>
                  <a:off x="211792" y="421627"/>
                  <a:ext cx="267409" cy="45719"/>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a-DK" sz="900" spc="30">
                      <a:solidFill>
                        <a:prstClr val="white"/>
                      </a:solidFill>
                      <a:latin typeface="Verdana"/>
                      <a:ea typeface="Times New Roman"/>
                      <a:cs typeface="Times New Roman"/>
                    </a:rPr>
                    <a:t> </a:t>
                  </a:r>
                </a:p>
              </p:txBody>
            </p:sp>
            <p:sp>
              <p:nvSpPr>
                <p:cNvPr id="16" name="Rectangle 35"/>
                <p:cNvSpPr/>
                <p:nvPr/>
              </p:nvSpPr>
              <p:spPr>
                <a:xfrm>
                  <a:off x="211791" y="528308"/>
                  <a:ext cx="267409" cy="45719"/>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a-DK" sz="900" spc="30">
                      <a:solidFill>
                        <a:prstClr val="white"/>
                      </a:solidFill>
                      <a:latin typeface="Verdana"/>
                      <a:ea typeface="Times New Roman"/>
                      <a:cs typeface="Times New Roman"/>
                    </a:rPr>
                    <a:t> </a:t>
                  </a:r>
                </a:p>
              </p:txBody>
            </p:sp>
            <p:sp>
              <p:nvSpPr>
                <p:cNvPr id="17" name="Rectangle 36"/>
                <p:cNvSpPr/>
                <p:nvPr/>
              </p:nvSpPr>
              <p:spPr>
                <a:xfrm>
                  <a:off x="211790" y="649275"/>
                  <a:ext cx="133706" cy="6091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a-DK" sz="900" spc="30" dirty="0">
                      <a:solidFill>
                        <a:prstClr val="white"/>
                      </a:solidFill>
                      <a:latin typeface="Verdana"/>
                      <a:ea typeface="Times New Roman"/>
                      <a:cs typeface="Times New Roman"/>
                    </a:rPr>
                    <a:t> </a:t>
                  </a:r>
                </a:p>
              </p:txBody>
            </p:sp>
            <p:sp>
              <p:nvSpPr>
                <p:cNvPr id="18" name="Rectangle 37"/>
                <p:cNvSpPr/>
                <p:nvPr/>
              </p:nvSpPr>
              <p:spPr>
                <a:xfrm>
                  <a:off x="714125" y="315608"/>
                  <a:ext cx="267409" cy="45719"/>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a-DK" sz="900" spc="30" dirty="0">
                      <a:solidFill>
                        <a:prstClr val="white"/>
                      </a:solidFill>
                      <a:latin typeface="Verdana"/>
                      <a:ea typeface="Times New Roman"/>
                      <a:cs typeface="Times New Roman"/>
                    </a:rPr>
                    <a:t> </a:t>
                  </a:r>
                </a:p>
              </p:txBody>
            </p:sp>
            <p:sp>
              <p:nvSpPr>
                <p:cNvPr id="19" name="Rectangle 38"/>
                <p:cNvSpPr/>
                <p:nvPr/>
              </p:nvSpPr>
              <p:spPr>
                <a:xfrm>
                  <a:off x="714124" y="422289"/>
                  <a:ext cx="267409" cy="45719"/>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a-DK" sz="900" spc="30" dirty="0">
                      <a:solidFill>
                        <a:prstClr val="white"/>
                      </a:solidFill>
                      <a:latin typeface="Verdana"/>
                      <a:ea typeface="Times New Roman"/>
                      <a:cs typeface="Times New Roman"/>
                    </a:rPr>
                    <a:t> </a:t>
                  </a:r>
                </a:p>
              </p:txBody>
            </p:sp>
            <p:sp>
              <p:nvSpPr>
                <p:cNvPr id="20" name="Rectangle 39"/>
                <p:cNvSpPr/>
                <p:nvPr/>
              </p:nvSpPr>
              <p:spPr>
                <a:xfrm>
                  <a:off x="393040" y="649275"/>
                  <a:ext cx="133706" cy="60910"/>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da-DK" sz="900" spc="30" dirty="0">
                      <a:solidFill>
                        <a:prstClr val="white"/>
                      </a:solidFill>
                      <a:latin typeface="Verdana"/>
                      <a:ea typeface="Times New Roman"/>
                      <a:cs typeface="Times New Roman"/>
                    </a:rPr>
                    <a:t> </a:t>
                  </a:r>
                </a:p>
              </p:txBody>
            </p:sp>
          </p:grpSp>
        </p:grpSp>
        <p:sp>
          <p:nvSpPr>
            <p:cNvPr id="7" name="Kombinationstegning 6"/>
            <p:cNvSpPr/>
            <p:nvPr/>
          </p:nvSpPr>
          <p:spPr>
            <a:xfrm>
              <a:off x="827584" y="1988840"/>
              <a:ext cx="2016224" cy="3240360"/>
            </a:xfrm>
            <a:custGeom>
              <a:avLst/>
              <a:gdLst>
                <a:gd name="connsiteX0" fmla="*/ 1525133 w 1525133"/>
                <a:gd name="connsiteY0" fmla="*/ 0 h 3092450"/>
                <a:gd name="connsiteX1" fmla="*/ 96383 w 1525133"/>
                <a:gd name="connsiteY1" fmla="*/ 977900 h 3092450"/>
                <a:gd name="connsiteX2" fmla="*/ 147183 w 1525133"/>
                <a:gd name="connsiteY2" fmla="*/ 3092450 h 3092450"/>
              </a:gdLst>
              <a:ahLst/>
              <a:cxnLst>
                <a:cxn ang="0">
                  <a:pos x="connsiteX0" y="connsiteY0"/>
                </a:cxn>
                <a:cxn ang="0">
                  <a:pos x="connsiteX1" y="connsiteY1"/>
                </a:cxn>
                <a:cxn ang="0">
                  <a:pos x="connsiteX2" y="connsiteY2"/>
                </a:cxn>
              </a:cxnLst>
              <a:rect l="l" t="t" r="r" b="b"/>
              <a:pathLst>
                <a:path w="1525133" h="3092450">
                  <a:moveTo>
                    <a:pt x="1525133" y="0"/>
                  </a:moveTo>
                  <a:cubicBezTo>
                    <a:pt x="925587" y="231246"/>
                    <a:pt x="326041" y="462492"/>
                    <a:pt x="96383" y="977900"/>
                  </a:cubicBezTo>
                  <a:cubicBezTo>
                    <a:pt x="-133275" y="1493308"/>
                    <a:pt x="115433" y="2752725"/>
                    <a:pt x="147183" y="3092450"/>
                  </a:cubicBezTo>
                </a:path>
              </a:pathLst>
            </a:custGeom>
            <a:noFill/>
            <a:ln>
              <a:solidFill>
                <a:schemeClr val="tx1">
                  <a:lumMod val="50000"/>
                  <a:lumOff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8" name="Tekstboks 7"/>
            <p:cNvSpPr txBox="1"/>
            <p:nvPr/>
          </p:nvSpPr>
          <p:spPr>
            <a:xfrm rot="20513426">
              <a:off x="1662232" y="1902539"/>
              <a:ext cx="1245854" cy="261610"/>
            </a:xfrm>
            <a:prstGeom prst="rect">
              <a:avLst/>
            </a:prstGeom>
            <a:noFill/>
          </p:spPr>
          <p:txBody>
            <a:bodyPr wrap="none" rtlCol="0">
              <a:spAutoFit/>
            </a:bodyPr>
            <a:lstStyle/>
            <a:p>
              <a:r>
                <a:rPr lang="da-DK" sz="1050" dirty="0" smtClean="0">
                  <a:solidFill>
                    <a:prstClr val="black">
                      <a:lumMod val="65000"/>
                      <a:lumOff val="35000"/>
                    </a:prstClr>
                  </a:solidFill>
                </a:rPr>
                <a:t>Dialogintegration</a:t>
              </a:r>
              <a:endParaRPr lang="da-DK" sz="1050" dirty="0">
                <a:solidFill>
                  <a:prstClr val="black">
                    <a:lumMod val="65000"/>
                    <a:lumOff val="35000"/>
                  </a:prstClr>
                </a:solidFill>
              </a:endParaRPr>
            </a:p>
          </p:txBody>
        </p:sp>
      </p:grpSp>
      <p:cxnSp>
        <p:nvCxnSpPr>
          <p:cNvPr id="23" name="Lige forbindelse 22"/>
          <p:cNvCxnSpPr/>
          <p:nvPr/>
        </p:nvCxnSpPr>
        <p:spPr>
          <a:xfrm flipH="1" flipV="1">
            <a:off x="6228184" y="4437112"/>
            <a:ext cx="360040" cy="648072"/>
          </a:xfrm>
          <a:prstGeom prst="line">
            <a:avLst/>
          </a:prstGeom>
          <a:noFill/>
          <a:ln>
            <a:solidFill>
              <a:schemeClr val="tx1">
                <a:lumMod val="50000"/>
                <a:lumOff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cxnSp>
        <p:nvCxnSpPr>
          <p:cNvPr id="24" name="Lige forbindelse 23"/>
          <p:cNvCxnSpPr/>
          <p:nvPr/>
        </p:nvCxnSpPr>
        <p:spPr>
          <a:xfrm flipV="1">
            <a:off x="5508104" y="2492896"/>
            <a:ext cx="0" cy="1296144"/>
          </a:xfrm>
          <a:prstGeom prst="line">
            <a:avLst/>
          </a:prstGeom>
          <a:noFill/>
          <a:ln>
            <a:solidFill>
              <a:schemeClr val="tx1">
                <a:lumMod val="50000"/>
                <a:lumOff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cxnSp>
      <p:grpSp>
        <p:nvGrpSpPr>
          <p:cNvPr id="25" name="Gruppe 24"/>
          <p:cNvGrpSpPr/>
          <p:nvPr/>
        </p:nvGrpSpPr>
        <p:grpSpPr>
          <a:xfrm>
            <a:off x="1228590" y="2482106"/>
            <a:ext cx="1471202" cy="2675086"/>
            <a:chOff x="1228590" y="2482106"/>
            <a:chExt cx="1471202" cy="2675086"/>
          </a:xfrm>
        </p:grpSpPr>
        <p:grpSp>
          <p:nvGrpSpPr>
            <p:cNvPr id="26" name="Gruppe 25"/>
            <p:cNvGrpSpPr/>
            <p:nvPr/>
          </p:nvGrpSpPr>
          <p:grpSpPr>
            <a:xfrm>
              <a:off x="1253677" y="2482106"/>
              <a:ext cx="1446115" cy="2675086"/>
              <a:chOff x="1253677" y="2482106"/>
              <a:chExt cx="1446115" cy="2675086"/>
            </a:xfrm>
          </p:grpSpPr>
          <p:sp>
            <p:nvSpPr>
              <p:cNvPr id="28" name="Kombinationstegning 27"/>
              <p:cNvSpPr/>
              <p:nvPr/>
            </p:nvSpPr>
            <p:spPr>
              <a:xfrm>
                <a:off x="1475656" y="2492896"/>
                <a:ext cx="1224136" cy="2664296"/>
              </a:xfrm>
              <a:custGeom>
                <a:avLst/>
                <a:gdLst>
                  <a:gd name="connsiteX0" fmla="*/ 1525133 w 1525133"/>
                  <a:gd name="connsiteY0" fmla="*/ 0 h 3092450"/>
                  <a:gd name="connsiteX1" fmla="*/ 96383 w 1525133"/>
                  <a:gd name="connsiteY1" fmla="*/ 977900 h 3092450"/>
                  <a:gd name="connsiteX2" fmla="*/ 147183 w 1525133"/>
                  <a:gd name="connsiteY2" fmla="*/ 3092450 h 3092450"/>
                </a:gdLst>
                <a:ahLst/>
                <a:cxnLst>
                  <a:cxn ang="0">
                    <a:pos x="connsiteX0" y="connsiteY0"/>
                  </a:cxn>
                  <a:cxn ang="0">
                    <a:pos x="connsiteX1" y="connsiteY1"/>
                  </a:cxn>
                  <a:cxn ang="0">
                    <a:pos x="connsiteX2" y="connsiteY2"/>
                  </a:cxn>
                </a:cxnLst>
                <a:rect l="l" t="t" r="r" b="b"/>
                <a:pathLst>
                  <a:path w="1525133" h="3092450">
                    <a:moveTo>
                      <a:pt x="1525133" y="0"/>
                    </a:moveTo>
                    <a:cubicBezTo>
                      <a:pt x="925587" y="231246"/>
                      <a:pt x="326041" y="462492"/>
                      <a:pt x="96383" y="977900"/>
                    </a:cubicBezTo>
                    <a:cubicBezTo>
                      <a:pt x="-133275" y="1493308"/>
                      <a:pt x="115433" y="2752725"/>
                      <a:pt x="147183" y="3092450"/>
                    </a:cubicBezTo>
                  </a:path>
                </a:pathLst>
              </a:custGeom>
              <a:noFill/>
              <a:ln>
                <a:solidFill>
                  <a:schemeClr val="tx1">
                    <a:lumMod val="50000"/>
                    <a:lumOff val="50000"/>
                  </a:schemeClr>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29" name="Tekstboks 28"/>
              <p:cNvSpPr txBox="1"/>
              <p:nvPr/>
            </p:nvSpPr>
            <p:spPr>
              <a:xfrm rot="19873175">
                <a:off x="1656209" y="2482106"/>
                <a:ext cx="928459" cy="253916"/>
              </a:xfrm>
              <a:prstGeom prst="rect">
                <a:avLst/>
              </a:prstGeom>
              <a:noFill/>
            </p:spPr>
            <p:txBody>
              <a:bodyPr wrap="none" rtlCol="0">
                <a:spAutoFit/>
              </a:bodyPr>
              <a:lstStyle/>
              <a:p>
                <a:r>
                  <a:rPr lang="da-DK" sz="1050" dirty="0" smtClean="0">
                    <a:solidFill>
                      <a:prstClr val="black">
                        <a:lumMod val="65000"/>
                        <a:lumOff val="35000"/>
                      </a:prstClr>
                    </a:solidFill>
                  </a:rPr>
                  <a:t>Journalnotat</a:t>
                </a:r>
                <a:endParaRPr lang="da-DK" sz="1050" dirty="0">
                  <a:solidFill>
                    <a:prstClr val="black">
                      <a:lumMod val="65000"/>
                      <a:lumOff val="35000"/>
                    </a:prstClr>
                  </a:solidFill>
                </a:endParaRPr>
              </a:p>
            </p:txBody>
          </p:sp>
          <p:sp>
            <p:nvSpPr>
              <p:cNvPr id="30" name="Rektangel 29"/>
              <p:cNvSpPr/>
              <p:nvPr/>
            </p:nvSpPr>
            <p:spPr>
              <a:xfrm>
                <a:off x="1253677" y="3284984"/>
                <a:ext cx="582019" cy="57606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prstClr val="white"/>
                  </a:solidFill>
                </a:endParaRPr>
              </a:p>
            </p:txBody>
          </p:sp>
          <p:sp>
            <p:nvSpPr>
              <p:cNvPr id="31" name="Oval 7"/>
              <p:cNvSpPr>
                <a:spLocks noChangeAspect="1"/>
              </p:cNvSpPr>
              <p:nvPr/>
            </p:nvSpPr>
            <p:spPr>
              <a:xfrm flipV="1">
                <a:off x="1322953" y="3553063"/>
                <a:ext cx="203259" cy="206917"/>
              </a:xfrm>
              <a:custGeom>
                <a:avLst/>
                <a:gdLst/>
                <a:ahLst/>
                <a:cxnLst/>
                <a:rect l="l" t="t" r="r" b="b"/>
                <a:pathLst>
                  <a:path w="783150" h="797246">
                    <a:moveTo>
                      <a:pt x="391575" y="208543"/>
                    </a:moveTo>
                    <a:cubicBezTo>
                      <a:pt x="286597" y="208543"/>
                      <a:pt x="201495" y="293645"/>
                      <a:pt x="201495" y="398623"/>
                    </a:cubicBezTo>
                    <a:cubicBezTo>
                      <a:pt x="201495" y="503601"/>
                      <a:pt x="286597" y="588703"/>
                      <a:pt x="391575" y="588703"/>
                    </a:cubicBezTo>
                    <a:cubicBezTo>
                      <a:pt x="496553" y="588703"/>
                      <a:pt x="581655" y="503601"/>
                      <a:pt x="581655" y="398623"/>
                    </a:cubicBezTo>
                    <a:cubicBezTo>
                      <a:pt x="581655" y="293645"/>
                      <a:pt x="496553" y="208543"/>
                      <a:pt x="391575" y="208543"/>
                    </a:cubicBezTo>
                    <a:close/>
                    <a:moveTo>
                      <a:pt x="356291" y="0"/>
                    </a:moveTo>
                    <a:lnTo>
                      <a:pt x="429240" y="0"/>
                    </a:lnTo>
                    <a:lnTo>
                      <a:pt x="461316" y="128308"/>
                    </a:lnTo>
                    <a:lnTo>
                      <a:pt x="498197" y="139757"/>
                    </a:lnTo>
                    <a:lnTo>
                      <a:pt x="599703" y="54693"/>
                    </a:lnTo>
                    <a:lnTo>
                      <a:pt x="658721" y="97571"/>
                    </a:lnTo>
                    <a:lnTo>
                      <a:pt x="608201" y="222840"/>
                    </a:lnTo>
                    <a:cubicBezTo>
                      <a:pt x="616071" y="230521"/>
                      <a:pt x="622465" y="239415"/>
                      <a:pt x="627753" y="249044"/>
                    </a:cubicBezTo>
                    <a:lnTo>
                      <a:pt x="760607" y="239838"/>
                    </a:lnTo>
                    <a:lnTo>
                      <a:pt x="783150" y="309217"/>
                    </a:lnTo>
                    <a:lnTo>
                      <a:pt x="669663" y="380231"/>
                    </a:lnTo>
                    <a:cubicBezTo>
                      <a:pt x="671242" y="385960"/>
                      <a:pt x="671425" y="391813"/>
                      <a:pt x="671425" y="397709"/>
                    </a:cubicBezTo>
                    <a:lnTo>
                      <a:pt x="669071" y="421066"/>
                    </a:lnTo>
                    <a:lnTo>
                      <a:pt x="780769" y="490962"/>
                    </a:lnTo>
                    <a:lnTo>
                      <a:pt x="758227" y="560341"/>
                    </a:lnTo>
                    <a:lnTo>
                      <a:pt x="625177" y="551121"/>
                    </a:lnTo>
                    <a:cubicBezTo>
                      <a:pt x="619398" y="560357"/>
                      <a:pt x="612879" y="569073"/>
                      <a:pt x="604916" y="576560"/>
                    </a:cubicBezTo>
                    <a:lnTo>
                      <a:pt x="654198" y="698762"/>
                    </a:lnTo>
                    <a:lnTo>
                      <a:pt x="595181" y="741640"/>
                    </a:lnTo>
                    <a:lnTo>
                      <a:pt x="494102" y="656933"/>
                    </a:lnTo>
                    <a:lnTo>
                      <a:pt x="461812" y="666956"/>
                    </a:lnTo>
                    <a:lnTo>
                      <a:pt x="429239" y="797246"/>
                    </a:lnTo>
                    <a:lnTo>
                      <a:pt x="356290" y="797246"/>
                    </a:lnTo>
                    <a:lnTo>
                      <a:pt x="323775" y="667185"/>
                    </a:lnTo>
                    <a:lnTo>
                      <a:pt x="291869" y="657281"/>
                    </a:lnTo>
                    <a:lnTo>
                      <a:pt x="190111" y="742556"/>
                    </a:lnTo>
                    <a:lnTo>
                      <a:pt x="131093" y="699678"/>
                    </a:lnTo>
                    <a:lnTo>
                      <a:pt x="180479" y="577220"/>
                    </a:lnTo>
                    <a:cubicBezTo>
                      <a:pt x="171169" y="568179"/>
                      <a:pt x="163487" y="557739"/>
                      <a:pt x="157122" y="546419"/>
                    </a:cubicBezTo>
                    <a:lnTo>
                      <a:pt x="24923" y="555578"/>
                    </a:lnTo>
                    <a:lnTo>
                      <a:pt x="2380" y="486200"/>
                    </a:lnTo>
                    <a:lnTo>
                      <a:pt x="115227" y="415586"/>
                    </a:lnTo>
                    <a:cubicBezTo>
                      <a:pt x="113617" y="409728"/>
                      <a:pt x="113425" y="403741"/>
                      <a:pt x="113425" y="397709"/>
                    </a:cubicBezTo>
                    <a:lnTo>
                      <a:pt x="114635" y="385709"/>
                    </a:lnTo>
                    <a:lnTo>
                      <a:pt x="0" y="313977"/>
                    </a:lnTo>
                    <a:lnTo>
                      <a:pt x="22543" y="244599"/>
                    </a:lnTo>
                    <a:lnTo>
                      <a:pt x="154546" y="253746"/>
                    </a:lnTo>
                    <a:cubicBezTo>
                      <a:pt x="160465" y="242076"/>
                      <a:pt x="167991" y="231432"/>
                      <a:pt x="177195" y="222179"/>
                    </a:cubicBezTo>
                    <a:lnTo>
                      <a:pt x="126572" y="96654"/>
                    </a:lnTo>
                    <a:lnTo>
                      <a:pt x="185589" y="53775"/>
                    </a:lnTo>
                    <a:lnTo>
                      <a:pt x="287774" y="139409"/>
                    </a:lnTo>
                    <a:lnTo>
                      <a:pt x="324271" y="128079"/>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ctr"/>
                <a:endParaRPr lang="da-DK" sz="800">
                  <a:solidFill>
                    <a:prstClr val="white"/>
                  </a:solidFill>
                  <a:latin typeface="Univers47-CondensedLight" pitchFamily="34" charset="0"/>
                </a:endParaRPr>
              </a:p>
            </p:txBody>
          </p:sp>
          <p:sp>
            <p:nvSpPr>
              <p:cNvPr id="32" name="Oval 7"/>
              <p:cNvSpPr>
                <a:spLocks noChangeAspect="1"/>
              </p:cNvSpPr>
              <p:nvPr/>
            </p:nvSpPr>
            <p:spPr>
              <a:xfrm flipV="1">
                <a:off x="1511057" y="3582123"/>
                <a:ext cx="203259" cy="206917"/>
              </a:xfrm>
              <a:custGeom>
                <a:avLst/>
                <a:gdLst/>
                <a:ahLst/>
                <a:cxnLst/>
                <a:rect l="l" t="t" r="r" b="b"/>
                <a:pathLst>
                  <a:path w="783150" h="797246">
                    <a:moveTo>
                      <a:pt x="391575" y="208543"/>
                    </a:moveTo>
                    <a:cubicBezTo>
                      <a:pt x="286597" y="208543"/>
                      <a:pt x="201495" y="293645"/>
                      <a:pt x="201495" y="398623"/>
                    </a:cubicBezTo>
                    <a:cubicBezTo>
                      <a:pt x="201495" y="503601"/>
                      <a:pt x="286597" y="588703"/>
                      <a:pt x="391575" y="588703"/>
                    </a:cubicBezTo>
                    <a:cubicBezTo>
                      <a:pt x="496553" y="588703"/>
                      <a:pt x="581655" y="503601"/>
                      <a:pt x="581655" y="398623"/>
                    </a:cubicBezTo>
                    <a:cubicBezTo>
                      <a:pt x="581655" y="293645"/>
                      <a:pt x="496553" y="208543"/>
                      <a:pt x="391575" y="208543"/>
                    </a:cubicBezTo>
                    <a:close/>
                    <a:moveTo>
                      <a:pt x="356291" y="0"/>
                    </a:moveTo>
                    <a:lnTo>
                      <a:pt x="429240" y="0"/>
                    </a:lnTo>
                    <a:lnTo>
                      <a:pt x="461316" y="128308"/>
                    </a:lnTo>
                    <a:lnTo>
                      <a:pt x="498197" y="139757"/>
                    </a:lnTo>
                    <a:lnTo>
                      <a:pt x="599703" y="54693"/>
                    </a:lnTo>
                    <a:lnTo>
                      <a:pt x="658721" y="97571"/>
                    </a:lnTo>
                    <a:lnTo>
                      <a:pt x="608201" y="222840"/>
                    </a:lnTo>
                    <a:cubicBezTo>
                      <a:pt x="616071" y="230521"/>
                      <a:pt x="622465" y="239415"/>
                      <a:pt x="627753" y="249044"/>
                    </a:cubicBezTo>
                    <a:lnTo>
                      <a:pt x="760607" y="239838"/>
                    </a:lnTo>
                    <a:lnTo>
                      <a:pt x="783150" y="309217"/>
                    </a:lnTo>
                    <a:lnTo>
                      <a:pt x="669663" y="380231"/>
                    </a:lnTo>
                    <a:cubicBezTo>
                      <a:pt x="671242" y="385960"/>
                      <a:pt x="671425" y="391813"/>
                      <a:pt x="671425" y="397709"/>
                    </a:cubicBezTo>
                    <a:lnTo>
                      <a:pt x="669071" y="421066"/>
                    </a:lnTo>
                    <a:lnTo>
                      <a:pt x="780769" y="490962"/>
                    </a:lnTo>
                    <a:lnTo>
                      <a:pt x="758227" y="560341"/>
                    </a:lnTo>
                    <a:lnTo>
                      <a:pt x="625177" y="551121"/>
                    </a:lnTo>
                    <a:cubicBezTo>
                      <a:pt x="619398" y="560357"/>
                      <a:pt x="612879" y="569073"/>
                      <a:pt x="604916" y="576560"/>
                    </a:cubicBezTo>
                    <a:lnTo>
                      <a:pt x="654198" y="698762"/>
                    </a:lnTo>
                    <a:lnTo>
                      <a:pt x="595181" y="741640"/>
                    </a:lnTo>
                    <a:lnTo>
                      <a:pt x="494102" y="656933"/>
                    </a:lnTo>
                    <a:lnTo>
                      <a:pt x="461812" y="666956"/>
                    </a:lnTo>
                    <a:lnTo>
                      <a:pt x="429239" y="797246"/>
                    </a:lnTo>
                    <a:lnTo>
                      <a:pt x="356290" y="797246"/>
                    </a:lnTo>
                    <a:lnTo>
                      <a:pt x="323775" y="667185"/>
                    </a:lnTo>
                    <a:lnTo>
                      <a:pt x="291869" y="657281"/>
                    </a:lnTo>
                    <a:lnTo>
                      <a:pt x="190111" y="742556"/>
                    </a:lnTo>
                    <a:lnTo>
                      <a:pt x="131093" y="699678"/>
                    </a:lnTo>
                    <a:lnTo>
                      <a:pt x="180479" y="577220"/>
                    </a:lnTo>
                    <a:cubicBezTo>
                      <a:pt x="171169" y="568179"/>
                      <a:pt x="163487" y="557739"/>
                      <a:pt x="157122" y="546419"/>
                    </a:cubicBezTo>
                    <a:lnTo>
                      <a:pt x="24923" y="555578"/>
                    </a:lnTo>
                    <a:lnTo>
                      <a:pt x="2380" y="486200"/>
                    </a:lnTo>
                    <a:lnTo>
                      <a:pt x="115227" y="415586"/>
                    </a:lnTo>
                    <a:cubicBezTo>
                      <a:pt x="113617" y="409728"/>
                      <a:pt x="113425" y="403741"/>
                      <a:pt x="113425" y="397709"/>
                    </a:cubicBezTo>
                    <a:lnTo>
                      <a:pt x="114635" y="385709"/>
                    </a:lnTo>
                    <a:lnTo>
                      <a:pt x="0" y="313977"/>
                    </a:lnTo>
                    <a:lnTo>
                      <a:pt x="22543" y="244599"/>
                    </a:lnTo>
                    <a:lnTo>
                      <a:pt x="154546" y="253746"/>
                    </a:lnTo>
                    <a:cubicBezTo>
                      <a:pt x="160465" y="242076"/>
                      <a:pt x="167991" y="231432"/>
                      <a:pt x="177195" y="222179"/>
                    </a:cubicBezTo>
                    <a:lnTo>
                      <a:pt x="126572" y="96654"/>
                    </a:lnTo>
                    <a:lnTo>
                      <a:pt x="185589" y="53775"/>
                    </a:lnTo>
                    <a:lnTo>
                      <a:pt x="287774" y="139409"/>
                    </a:lnTo>
                    <a:lnTo>
                      <a:pt x="324271" y="128079"/>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rtlCol="0" anchor="t" anchorCtr="0"/>
              <a:lstStyle/>
              <a:p>
                <a:pPr algn="ctr"/>
                <a:endParaRPr lang="da-DK" sz="800">
                  <a:solidFill>
                    <a:prstClr val="white"/>
                  </a:solidFill>
                  <a:latin typeface="Univers47-CondensedLight" pitchFamily="34" charset="0"/>
                </a:endParaRPr>
              </a:p>
            </p:txBody>
          </p:sp>
        </p:grpSp>
        <p:sp>
          <p:nvSpPr>
            <p:cNvPr id="27" name="Tekstboks 26"/>
            <p:cNvSpPr txBox="1"/>
            <p:nvPr/>
          </p:nvSpPr>
          <p:spPr>
            <a:xfrm>
              <a:off x="1228590" y="3327522"/>
              <a:ext cx="631904" cy="271869"/>
            </a:xfrm>
            <a:prstGeom prst="rect">
              <a:avLst/>
            </a:prstGeom>
            <a:noFill/>
          </p:spPr>
          <p:txBody>
            <a:bodyPr wrap="none" rtlCol="0">
              <a:spAutoFit/>
            </a:bodyPr>
            <a:lstStyle/>
            <a:p>
              <a:pPr>
                <a:lnSpc>
                  <a:spcPts val="700"/>
                </a:lnSpc>
              </a:pPr>
              <a:r>
                <a:rPr lang="da-DK" sz="700" dirty="0" smtClean="0">
                  <a:solidFill>
                    <a:prstClr val="black">
                      <a:lumMod val="65000"/>
                      <a:lumOff val="35000"/>
                    </a:prstClr>
                  </a:solidFill>
                </a:rPr>
                <a:t>Fordelings-</a:t>
              </a:r>
            </a:p>
            <a:p>
              <a:pPr>
                <a:lnSpc>
                  <a:spcPts val="700"/>
                </a:lnSpc>
              </a:pPr>
              <a:r>
                <a:rPr lang="da-DK" sz="700" dirty="0" smtClean="0">
                  <a:solidFill>
                    <a:prstClr val="black">
                      <a:lumMod val="65000"/>
                      <a:lumOff val="35000"/>
                    </a:prstClr>
                  </a:solidFill>
                </a:rPr>
                <a:t>komponent</a:t>
              </a:r>
              <a:endParaRPr lang="da-DK" sz="700" dirty="0">
                <a:solidFill>
                  <a:prstClr val="black">
                    <a:lumMod val="65000"/>
                    <a:lumOff val="35000"/>
                  </a:prstClr>
                </a:solidFill>
              </a:endParaRPr>
            </a:p>
          </p:txBody>
        </p:sp>
      </p:grpSp>
      <p:sp>
        <p:nvSpPr>
          <p:cNvPr id="33" name="Oval billedforklaring 32"/>
          <p:cNvSpPr/>
          <p:nvPr/>
        </p:nvSpPr>
        <p:spPr>
          <a:xfrm>
            <a:off x="4792716" y="-220718"/>
            <a:ext cx="5186856" cy="1777510"/>
          </a:xfrm>
          <a:prstGeom prst="wedgeEllipseCallout">
            <a:avLst>
              <a:gd name="adj1" fmla="val -54676"/>
              <a:gd name="adj2" fmla="val 43169"/>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342900" indent="-342900" algn="ctr" defTabSz="913190">
              <a:buFont typeface="+mj-lt"/>
              <a:buAutoNum type="arabicPeriod"/>
            </a:pPr>
            <a:endParaRPr lang="da-DK" dirty="0" smtClean="0">
              <a:solidFill>
                <a:prstClr val="white"/>
              </a:solidFill>
            </a:endParaRPr>
          </a:p>
        </p:txBody>
      </p:sp>
      <p:sp>
        <p:nvSpPr>
          <p:cNvPr id="34" name="Rektangel 33"/>
          <p:cNvSpPr/>
          <p:nvPr/>
        </p:nvSpPr>
        <p:spPr>
          <a:xfrm>
            <a:off x="5269715" y="86810"/>
            <a:ext cx="5833241" cy="1200329"/>
          </a:xfrm>
          <a:prstGeom prst="rect">
            <a:avLst/>
          </a:prstGeom>
        </p:spPr>
        <p:txBody>
          <a:bodyPr wrap="square">
            <a:spAutoFit/>
          </a:bodyPr>
          <a:lstStyle/>
          <a:p>
            <a:pPr marL="342900" indent="-342900" defTabSz="913190">
              <a:buFont typeface="+mj-lt"/>
              <a:buAutoNum type="arabicPeriod"/>
            </a:pPr>
            <a:r>
              <a:rPr lang="da-DK" b="1" dirty="0" smtClean="0">
                <a:solidFill>
                  <a:prstClr val="white"/>
                </a:solidFill>
              </a:rPr>
              <a:t>Se data</a:t>
            </a:r>
          </a:p>
          <a:p>
            <a:pPr marL="342900" indent="-342900" defTabSz="913190">
              <a:buFont typeface="+mj-lt"/>
              <a:buAutoNum type="arabicPeriod"/>
            </a:pPr>
            <a:r>
              <a:rPr lang="da-DK" b="1" dirty="0" smtClean="0">
                <a:solidFill>
                  <a:prstClr val="white"/>
                </a:solidFill>
              </a:rPr>
              <a:t>Hoppe ml. SAPA og systemer</a:t>
            </a:r>
          </a:p>
          <a:p>
            <a:pPr marL="342900" indent="-342900" defTabSz="913190">
              <a:buFont typeface="+mj-lt"/>
              <a:buAutoNum type="arabicPeriod"/>
            </a:pPr>
            <a:r>
              <a:rPr lang="da-DK" b="1" dirty="0" smtClean="0">
                <a:solidFill>
                  <a:prstClr val="white"/>
                </a:solidFill>
              </a:rPr>
              <a:t>Aflevere notat til </a:t>
            </a:r>
            <a:r>
              <a:rPr lang="da-DK" b="1" dirty="0" err="1" smtClean="0">
                <a:solidFill>
                  <a:prstClr val="white"/>
                </a:solidFill>
              </a:rPr>
              <a:t>sagssystemer</a:t>
            </a:r>
            <a:endParaRPr lang="da-DK" b="1" dirty="0" smtClean="0">
              <a:solidFill>
                <a:prstClr val="white"/>
              </a:solidFill>
            </a:endParaRPr>
          </a:p>
          <a:p>
            <a:pPr marL="342900" indent="-342900" defTabSz="913190">
              <a:buFont typeface="+mj-lt"/>
              <a:buAutoNum type="arabicPeriod"/>
            </a:pPr>
            <a:r>
              <a:rPr lang="da-DK" b="1" dirty="0" smtClean="0">
                <a:solidFill>
                  <a:prstClr val="white"/>
                </a:solidFill>
              </a:rPr>
              <a:t>Modtage adviseringer</a:t>
            </a:r>
          </a:p>
        </p:txBody>
      </p:sp>
    </p:spTree>
    <p:custDataLst>
      <p:tags r:id="rId1"/>
    </p:custDataLst>
    <p:extLst>
      <p:ext uri="{BB962C8B-B14F-4D97-AF65-F5344CB8AC3E}">
        <p14:creationId xmlns:p14="http://schemas.microsoft.com/office/powerpoint/2010/main" val="1340289606"/>
      </p:ext>
    </p:extLst>
  </p:cSld>
  <p:clrMapOvr>
    <a:masterClrMapping/>
  </p:clrMapOvr>
  <mc:AlternateContent xmlns:mc="http://schemas.openxmlformats.org/markup-compatibility/2006" xmlns:p14="http://schemas.microsoft.com/office/powerpoint/2010/main">
    <mc:Choice Requires="p14">
      <p:transition spd="slow" p14:dur="2000" advTm="45285"/>
    </mc:Choice>
    <mc:Fallback xmlns="">
      <p:transition spd="slow" advTm="4528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4">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p:cNvSpPr txBox="1"/>
          <p:nvPr/>
        </p:nvSpPr>
        <p:spPr>
          <a:xfrm>
            <a:off x="434715" y="6236748"/>
            <a:ext cx="6790543" cy="3385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da-DK" sz="1600" dirty="0" smtClean="0">
                <a:solidFill>
                  <a:schemeClr val="tx1"/>
                </a:solidFill>
                <a:latin typeface="Trebuchet MS" panose="020B0603020202020204" pitchFamily="34" charset="0"/>
              </a:rPr>
              <a:t>NB! Den til enhver tid gældende tidsplan for SAPA </a:t>
            </a:r>
            <a:r>
              <a:rPr lang="da-DK" sz="1600" dirty="0">
                <a:solidFill>
                  <a:schemeClr val="tx1"/>
                </a:solidFill>
                <a:latin typeface="Trebuchet MS" panose="020B0603020202020204" pitchFamily="34" charset="0"/>
              </a:rPr>
              <a:t>fremgår altid </a:t>
            </a:r>
            <a:r>
              <a:rPr lang="da-DK" sz="1600" dirty="0" smtClean="0">
                <a:solidFill>
                  <a:schemeClr val="tx1"/>
                </a:solidFill>
                <a:latin typeface="Trebuchet MS" panose="020B0603020202020204" pitchFamily="34" charset="0"/>
                <a:hlinkClick r:id="rId3"/>
              </a:rPr>
              <a:t>her</a:t>
            </a:r>
            <a:r>
              <a:rPr lang="da-DK" sz="1600" dirty="0" smtClean="0">
                <a:solidFill>
                  <a:schemeClr val="tx1"/>
                </a:solidFill>
                <a:latin typeface="Trebuchet MS" panose="020B0603020202020204" pitchFamily="34" charset="0"/>
              </a:rPr>
              <a:t>. </a:t>
            </a:r>
            <a:endParaRPr lang="da-DK" sz="1600" dirty="0">
              <a:solidFill>
                <a:schemeClr val="tx1"/>
              </a:solidFill>
              <a:latin typeface="Trebuchet MS" panose="020B0603020202020204" pitchFamily="34" charset="0"/>
            </a:endParaRPr>
          </a:p>
        </p:txBody>
      </p:sp>
      <p:pic>
        <p:nvPicPr>
          <p:cNvPr id="9" name="Picture 8" descr="Screen Shot 2016-04-20 at 09.12.2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7880"/>
            <a:ext cx="9144000" cy="5682029"/>
          </a:xfrm>
          <a:prstGeom prst="rect">
            <a:avLst/>
          </a:prstGeom>
        </p:spPr>
      </p:pic>
    </p:spTree>
    <p:extLst>
      <p:ext uri="{BB962C8B-B14F-4D97-AF65-F5344CB8AC3E}">
        <p14:creationId xmlns:p14="http://schemas.microsoft.com/office/powerpoint/2010/main" val="1309380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Eksempel</a:t>
            </a:r>
            <a:r>
              <a:rPr lang="en-US" dirty="0" smtClean="0"/>
              <a:t> </a:t>
            </a:r>
            <a:r>
              <a:rPr lang="en-US" dirty="0" err="1" smtClean="0"/>
              <a:t>på</a:t>
            </a:r>
            <a:r>
              <a:rPr lang="en-US" dirty="0" smtClean="0"/>
              <a:t> SAPA-</a:t>
            </a:r>
            <a:r>
              <a:rPr lang="en-US" dirty="0" err="1" smtClean="0"/>
              <a:t>skærmbillede</a:t>
            </a:r>
            <a:endParaRPr lang="en-US" dirty="0"/>
          </a:p>
        </p:txBody>
      </p:sp>
      <p:pic>
        <p:nvPicPr>
          <p:cNvPr id="5" name="Billede 3"/>
          <p:cNvPicPr/>
          <p:nvPr/>
        </p:nvPicPr>
        <p:blipFill>
          <a:blip r:embed="rId3">
            <a:extLst>
              <a:ext uri="{28A0092B-C50C-407E-A947-70E740481C1C}">
                <a14:useLocalDpi xmlns:a14="http://schemas.microsoft.com/office/drawing/2010/main" val="0"/>
              </a:ext>
            </a:extLst>
          </a:blip>
          <a:stretch>
            <a:fillRect/>
          </a:stretch>
        </p:blipFill>
        <p:spPr>
          <a:xfrm>
            <a:off x="0" y="1062186"/>
            <a:ext cx="9144000" cy="5929354"/>
          </a:xfrm>
          <a:prstGeom prst="rect">
            <a:avLst/>
          </a:prstGeom>
        </p:spPr>
      </p:pic>
    </p:spTree>
    <p:extLst>
      <p:ext uri="{BB962C8B-B14F-4D97-AF65-F5344CB8AC3E}">
        <p14:creationId xmlns:p14="http://schemas.microsoft.com/office/powerpoint/2010/main" val="37653503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da-DK" dirty="0" smtClean="0"/>
              <a:t>SAPA kan tilgås fra flere platforme</a:t>
            </a:r>
            <a:endParaRPr lang="da-DK" dirty="0"/>
          </a:p>
        </p:txBody>
      </p:sp>
      <p:grpSp>
        <p:nvGrpSpPr>
          <p:cNvPr id="6" name="Gruppe 5"/>
          <p:cNvGrpSpPr/>
          <p:nvPr/>
        </p:nvGrpSpPr>
        <p:grpSpPr>
          <a:xfrm>
            <a:off x="467542" y="1654091"/>
            <a:ext cx="8172455" cy="4338991"/>
            <a:chOff x="467543" y="1353820"/>
            <a:chExt cx="7817170" cy="4150360"/>
          </a:xfrm>
        </p:grpSpPr>
        <p:pic>
          <p:nvPicPr>
            <p:cNvPr id="4" name="Billede 3"/>
            <p:cNvPicPr/>
            <p:nvPr/>
          </p:nvPicPr>
          <p:blipFill>
            <a:blip r:embed="rId3">
              <a:extLst>
                <a:ext uri="{28A0092B-C50C-407E-A947-70E740481C1C}">
                  <a14:useLocalDpi xmlns:a14="http://schemas.microsoft.com/office/drawing/2010/main" val="0"/>
                </a:ext>
              </a:extLst>
            </a:blip>
            <a:stretch>
              <a:fillRect/>
            </a:stretch>
          </p:blipFill>
          <p:spPr>
            <a:xfrm>
              <a:off x="467543" y="1584001"/>
              <a:ext cx="5400675" cy="3818255"/>
            </a:xfrm>
            <a:prstGeom prst="rect">
              <a:avLst/>
            </a:prstGeom>
          </p:spPr>
        </p:pic>
        <p:pic>
          <p:nvPicPr>
            <p:cNvPr id="5" name="Billede 4"/>
            <p:cNvPicPr/>
            <p:nvPr/>
          </p:nvPicPr>
          <p:blipFill>
            <a:blip r:embed="rId4">
              <a:extLst>
                <a:ext uri="{28A0092B-C50C-407E-A947-70E740481C1C}">
                  <a14:useLocalDpi xmlns:a14="http://schemas.microsoft.com/office/drawing/2010/main" val="0"/>
                </a:ext>
              </a:extLst>
            </a:blip>
            <a:stretch>
              <a:fillRect/>
            </a:stretch>
          </p:blipFill>
          <p:spPr>
            <a:xfrm>
              <a:off x="6223503" y="1353820"/>
              <a:ext cx="2061210" cy="4150360"/>
            </a:xfrm>
            <a:prstGeom prst="rect">
              <a:avLst/>
            </a:prstGeom>
          </p:spPr>
        </p:pic>
      </p:grpSp>
    </p:spTree>
    <p:extLst>
      <p:ext uri="{BB962C8B-B14F-4D97-AF65-F5344CB8AC3E}">
        <p14:creationId xmlns:p14="http://schemas.microsoft.com/office/powerpoint/2010/main" val="28910025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6|16.6|8.4|7"/>
</p:tagLst>
</file>

<file path=ppt/tags/tag2.xml><?xml version="1.0" encoding="utf-8"?>
<p:tagLst xmlns:a="http://schemas.openxmlformats.org/drawingml/2006/main" xmlns:r="http://schemas.openxmlformats.org/officeDocument/2006/relationships" xmlns:p="http://schemas.openxmlformats.org/presentationml/2006/main">
  <p:tag name="TIMING" val="|9.7|12.3|7.4|3.5"/>
</p:tagLst>
</file>

<file path=ppt/theme/theme1.xml><?xml version="1.0" encoding="utf-8"?>
<a:theme xmlns:a="http://schemas.openxmlformats.org/drawingml/2006/main" name="KOMBIT">
  <a:themeElements>
    <a:clrScheme name="KOMBIT">
      <a:dk1>
        <a:sysClr val="windowText" lastClr="000000"/>
      </a:dk1>
      <a:lt1>
        <a:sysClr val="window" lastClr="FFFFFF"/>
      </a:lt1>
      <a:dk2>
        <a:srgbClr val="4E3629"/>
      </a:dk2>
      <a:lt2>
        <a:srgbClr val="CBC4BC"/>
      </a:lt2>
      <a:accent1>
        <a:srgbClr val="C8102E"/>
      </a:accent1>
      <a:accent2>
        <a:srgbClr val="007398"/>
      </a:accent2>
      <a:accent3>
        <a:srgbClr val="7A9A01"/>
      </a:accent3>
      <a:accent4>
        <a:srgbClr val="482F92"/>
      </a:accent4>
      <a:accent5>
        <a:srgbClr val="4BACC6"/>
      </a:accent5>
      <a:accent6>
        <a:srgbClr val="E5A024"/>
      </a:accent6>
      <a:hlink>
        <a:srgbClr val="0000FF"/>
      </a:hlink>
      <a:folHlink>
        <a:srgbClr val="800080"/>
      </a:folHlink>
    </a:clrScheme>
    <a:fontScheme name="KOMBIT">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MBI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err="1" smtClean="0">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tailEnd type="triangle"/>
        </a:ln>
      </a:spPr>
      <a:bodyPr/>
      <a:lstStyle/>
      <a:style>
        <a:lnRef idx="1">
          <a:schemeClr val="accent1"/>
        </a:lnRef>
        <a:fillRef idx="0">
          <a:schemeClr val="accent1"/>
        </a:fillRef>
        <a:effectRef idx="0">
          <a:schemeClr val="accent1"/>
        </a:effectRef>
        <a:fontRef idx="minor">
          <a:schemeClr val="tx1"/>
        </a:fontRef>
      </a:style>
    </a:lnDef>
    <a:txDef>
      <a:spPr>
        <a:noFill/>
        <a:ln>
          <a:noFill/>
        </a:ln>
      </a:spPr>
      <a:bodyPr wrap="square" rtlCol="0">
        <a:spAutoFit/>
      </a:bodyPr>
      <a:lstStyle>
        <a:defPPr>
          <a:defRPr dirty="0">
            <a:latin typeface="Trebuchet MS" panose="020B06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KOMBIT Rød">
      <a:srgbClr val="C8102E"/>
    </a:custClr>
    <a:custClr name="Petroleum">
      <a:srgbClr val="007398"/>
    </a:custClr>
    <a:custClr name="Mørk Grøn">
      <a:srgbClr val="7A9A01"/>
    </a:custClr>
    <a:custClr name="Lilla">
      <a:srgbClr val="482F92"/>
    </a:custClr>
  </a:custClrLst>
  <a:extLst>
    <a:ext uri="{05A4C25C-085E-4340-85A3-A5531E510DB2}">
      <thm15:themeFamily xmlns:thm15="http://schemas.microsoft.com/office/thememl/2012/main" name="KOMBIT" id="{28A14F2D-EAE5-4CCF-B885-2F5980C5BD0F}" vid="{4C40519D-CBC7-489B-825F-D51C3D6D063C}"/>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3B2826132E6394097E076E8373EF2A4" ma:contentTypeVersion="10" ma:contentTypeDescription="Opret et nyt dokument." ma:contentTypeScope="" ma:versionID="81fc76bb0835d940592f2fa17fb7f1be">
  <xsd:schema xmlns:xsd="http://www.w3.org/2001/XMLSchema" xmlns:xs="http://www.w3.org/2001/XMLSchema" xmlns:p="http://schemas.microsoft.com/office/2006/metadata/properties" xmlns:ns1="http://schemas.microsoft.com/sharepoint/v3" xmlns:ns2="fc7bc9c2-b045-43a2-92b0-04dc6bea577d" xmlns:ns4="4f09f5c1-b4f8-48fb-8c6e-a8b44e84b292" targetNamespace="http://schemas.microsoft.com/office/2006/metadata/properties" ma:root="true" ma:fieldsID="13d688cf7489e27e950f3563b0a36902" ns1:_="" ns2:_="" ns4:_="">
    <xsd:import namespace="http://schemas.microsoft.com/sharepoint/v3"/>
    <xsd:import namespace="fc7bc9c2-b045-43a2-92b0-04dc6bea577d"/>
    <xsd:import namespace="4f09f5c1-b4f8-48fb-8c6e-a8b44e84b292"/>
    <xsd:element name="properties">
      <xsd:complexType>
        <xsd:sequence>
          <xsd:element name="documentManagement">
            <xsd:complexType>
              <xsd:all>
                <xsd:element ref="ns1:RoutingRuleDescription"/>
                <xsd:element ref="ns2:SAPA_x0020_emner" minOccurs="0"/>
                <xsd:element ref="ns4:nummer" minOccurs="0"/>
                <xsd:element ref="ns4:overskrift_x0020_2" minOccurs="0"/>
                <xsd:element ref="ns4:Download" minOccurs="0"/>
                <xsd:element ref="ns4:Kategori"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8" ma:displayName="-" ma:description="prut" ma:internalName="RoutingRuleDescrip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c7bc9c2-b045-43a2-92b0-04dc6bea577d" elementFormDefault="qualified">
    <xsd:import namespace="http://schemas.microsoft.com/office/2006/documentManagement/types"/>
    <xsd:import namespace="http://schemas.microsoft.com/office/infopath/2007/PartnerControls"/>
    <xsd:element name="SAPA_x0020_emner" ma:index="9" nillable="true" ma:displayName="SAPA emner" ma:internalName="SAPA_x0020_emner">
      <xsd:complexType>
        <xsd:complexContent>
          <xsd:extension base="dms:MultiChoice">
            <xsd:sequence>
              <xsd:element name="Value" maxOccurs="unbounded" minOccurs="0" nillable="true">
                <xsd:simpleType>
                  <xsd:restriction base="dms:Choice">
                    <xsd:enumeration value="Kommunenetværk"/>
                    <xsd:enumeration value="Kommunestyregruppe"/>
                    <xsd:enumeration value="Overbliksdokumenter"/>
                    <xsd:enumeration value="Overbliksdokumenter - arkiv"/>
                    <xsd:enumeration value="Redskaber, kommuneeksempler og andre materialer"/>
                    <xsd:enumeration value="Redskaber, kommuneeksempler og andre materialer - Arkiv"/>
                    <xsd:enumeration value="SAPA drejebog workshops"/>
                    <xsd:enumeration value="KIGO-opgaver"/>
                    <xsd:enumeration value="Teknisk dialog"/>
                    <xsd:enumeration value="For Snitfladeleverandører"/>
                    <xsd:enumeration value="Brugerrejser"/>
                    <xsd:enumeration value="Usecases"/>
                    <xsd:enumeration value="Kravspecifikation"/>
                    <xsd:enumeration value="SAPA video"/>
                    <xsd:enumeration value="SAPA visionstegning"/>
                    <xsd:enumeration value="Beskrivelse af SAPA"/>
                    <xsd:enumeration value="Høringsproces"/>
                    <xsd:enumeration value="Fælleskommunale støttesystemer"/>
                    <xsd:enumeration value="Brugergrænseflader"/>
                    <xsd:enumeration value="SAPA interimløsning"/>
                    <xsd:enumeration value="SAPA integrationsvilkår"/>
                    <xsd:enumeration value="SAPA-løsningen"/>
                    <xsd:enumeration value="Udkast til udbudsmateriale"/>
                    <xsd:enumeration value="KLIK-opgaver"/>
                    <xsd:enumeration value="Helhedsorienteret kontrol"/>
                  </xsd:restriction>
                </xsd:simpleType>
              </xsd:element>
            </xsd:sequence>
          </xsd:extension>
        </xsd:complexContent>
      </xsd:complexType>
    </xsd:element>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f09f5c1-b4f8-48fb-8c6e-a8b44e84b292" elementFormDefault="qualified">
    <xsd:import namespace="http://schemas.microsoft.com/office/2006/documentManagement/types"/>
    <xsd:import namespace="http://schemas.microsoft.com/office/infopath/2007/PartnerControls"/>
    <xsd:element name="nummer" ma:index="11" nillable="true" ma:displayName="nummer" ma:internalName="nummer">
      <xsd:simpleType>
        <xsd:restriction base="dms:Number"/>
      </xsd:simpleType>
    </xsd:element>
    <xsd:element name="overskrift_x0020_2" ma:index="12" nillable="true" ma:displayName="--" ma:internalName="overskrift_x0020_2">
      <xsd:simpleType>
        <xsd:restriction base="dms:Text">
          <xsd:maxLength value="255"/>
        </xsd:restriction>
      </xsd:simpleType>
    </xsd:element>
    <xsd:element name="Download" ma:index="13" nillable="true" ma:displayName="Download" ma:internalName="Download">
      <xsd:simpleType>
        <xsd:restriction base="dms:Text">
          <xsd:maxLength value="255"/>
        </xsd:restriction>
      </xsd:simpleType>
    </xsd:element>
    <xsd:element name="Kategori" ma:index="14" nillable="true" ma:displayName="Kategori" ma:format="Dropdown" ma:internalName="Kategori">
      <xsd:simpleType>
        <xsd:restriction base="dms:Choice">
          <xsd:enumeration value="Baggrundsmateriale"/>
          <xsd:enumeration value="Inspirationsmateriale"/>
          <xsd:enumeration value="Kommuneeksempel"/>
          <xsd:enumeration value="Skabelon"/>
          <xsd:enumeration value="Vejledning"/>
          <xsd:enumeration value="Værktøj"/>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ma:index="10" ma:displayName="Nøgleord"/>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ownload xmlns="4f09f5c1-b4f8-48fb-8c6e-a8b44e84b292" xsi:nil="true"/>
    <SAPA_x0020_emner xmlns="fc7bc9c2-b045-43a2-92b0-04dc6bea577d">
      <Value>Overbliksdokumenter - arkiv</Value>
    </SAPA_x0020_emner>
    <RoutingRuleDescription xmlns="http://schemas.microsoft.com/sharepoint/v3">Kommunikation</RoutingRuleDescription>
    <nummer xmlns="4f09f5c1-b4f8-48fb-8c6e-a8b44e84b292" xsi:nil="true"/>
    <overskrift_x0020_2 xmlns="4f09f5c1-b4f8-48fb-8c6e-a8b44e84b292">SAPA-grundfortælling og SAPA-video</overskrift_x0020_2>
    <Kategori xmlns="4f09f5c1-b4f8-48fb-8c6e-a8b44e84b292">Baggrundsmateriale</Kategori>
  </documentManagement>
</p:properties>
</file>

<file path=customXml/itemProps1.xml><?xml version="1.0" encoding="utf-8"?>
<ds:datastoreItem xmlns:ds="http://schemas.openxmlformats.org/officeDocument/2006/customXml" ds:itemID="{F330C7CB-361C-49BD-ABD4-9286AEF0F7A5}"/>
</file>

<file path=customXml/itemProps2.xml><?xml version="1.0" encoding="utf-8"?>
<ds:datastoreItem xmlns:ds="http://schemas.openxmlformats.org/officeDocument/2006/customXml" ds:itemID="{7FA0AA34-6B60-432F-A62D-B78273CAF057}"/>
</file>

<file path=customXml/itemProps3.xml><?xml version="1.0" encoding="utf-8"?>
<ds:datastoreItem xmlns:ds="http://schemas.openxmlformats.org/officeDocument/2006/customXml" ds:itemID="{03748837-72DE-4CE5-8DCA-FE6887464149}"/>
</file>

<file path=docProps/app.xml><?xml version="1.0" encoding="utf-8"?>
<Properties xmlns="http://schemas.openxmlformats.org/officeDocument/2006/extended-properties" xmlns:vt="http://schemas.openxmlformats.org/officeDocument/2006/docPropsVTypes">
  <Template>Default Theme</Template>
  <TotalTime>6532</TotalTime>
  <Words>1787</Words>
  <Application>Microsoft Office PowerPoint</Application>
  <PresentationFormat>Skærmshow (4:3)</PresentationFormat>
  <Paragraphs>253</Paragraphs>
  <Slides>21</Slides>
  <Notes>18</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21</vt:i4>
      </vt:variant>
    </vt:vector>
  </HeadingPairs>
  <TitlesOfParts>
    <vt:vector size="29" baseType="lpstr">
      <vt:lpstr>Arial</vt:lpstr>
      <vt:lpstr>Calibri</vt:lpstr>
      <vt:lpstr>Times New Roman</vt:lpstr>
      <vt:lpstr>Trebuchet MS</vt:lpstr>
      <vt:lpstr>Univers47-CondensedLight</vt:lpstr>
      <vt:lpstr>Verdana</vt:lpstr>
      <vt:lpstr>Wingdings</vt:lpstr>
      <vt:lpstr>KOMBIT</vt:lpstr>
      <vt:lpstr>SAPA</vt:lpstr>
      <vt:lpstr>Udvælg slides Du kan udvælge netop de slides, der giver mening ift. din målgruppe og din kommune.   Vær opmærksom på, at vi har publiceret 3 varianter af SAPA-grundfortælling, der er målrettet forskellige grupper hhv. topledelse, fagchefer/mellemledere og medarbejdere.  Supplér slides Suppler gerne præsentationen med ekstra slides relevante for din kommune. F.eks. lokal tidsplan eller lokale forventede gevinster med SAPA.  Se speakers notes Uddybende kommentarer og baggrundsinformation til slides findes i speakers notes, hvor det er relevant. Orienter dig derfor i disse, før du holder præsentationen. </vt:lpstr>
      <vt:lpstr>PowerPoint-præsentation</vt:lpstr>
      <vt:lpstr>Hvad er sapa?</vt:lpstr>
      <vt:lpstr>PowerPoint-præsentation</vt:lpstr>
      <vt:lpstr>PowerPoint-præsentation</vt:lpstr>
      <vt:lpstr>PowerPoint-præsentation</vt:lpstr>
      <vt:lpstr>Eksempel på SAPA-skærmbillede</vt:lpstr>
      <vt:lpstr>SAPA kan tilgås fra flere platforme</vt:lpstr>
      <vt:lpstr>gevinsterne ved sapa</vt:lpstr>
      <vt:lpstr>Fælles gevinster ved SAPA </vt:lpstr>
      <vt:lpstr>Mulige lokale gevinster ved SAPA </vt:lpstr>
      <vt:lpstr>Målgrupper og budskaber</vt:lpstr>
      <vt:lpstr>Historien om SAPA kan fortælles på mange måder</vt:lpstr>
      <vt:lpstr>SAPA er med til at skabe kvalitet i opgaveløsningen</vt:lpstr>
      <vt:lpstr>Case fra Faaborg-Midtfyn Kommune: Helhedsorienteret sagsbehandling på tværs af forvaltninger </vt:lpstr>
      <vt:lpstr>lederens rolle ved udrulning af sapa</vt:lpstr>
      <vt:lpstr>Rollebeskrivelse: Leders rolle ifm.  implementering og brug af SAPA</vt:lpstr>
      <vt:lpstr>Spørgsmål til debat/refleksion</vt:lpstr>
      <vt:lpstr>Hvad vil vi med SAPA?</vt:lpstr>
      <vt:lpstr>PowerPoint-præsentation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SAPA-grundfortælling, mellemledere</dc:title>
  <dc:creator>Nils Thor Rosted</dc:creator>
  <cp:keywords/>
  <cp:lastModifiedBy>Henrik Kirkeskov</cp:lastModifiedBy>
  <cp:revision>81</cp:revision>
  <dcterms:created xsi:type="dcterms:W3CDTF">2015-09-15T13:11:57Z</dcterms:created>
  <dcterms:modified xsi:type="dcterms:W3CDTF">2016-04-29T14:03:28Z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0x01010053B2826132E6394097E076E8373EF2A4</vt:lpwstr>
  </property>
  <property fmtid="{D5CDD505-2E9C-101B-9397-08002B2CF9AE}" pid="3" name="Specificering af produkt">
    <vt:lpwstr/>
  </property>
  <property fmtid="{D5CDD505-2E9C-101B-9397-08002B2CF9AE}" pid="4" name="Målgruppe">
    <vt:lpwstr/>
  </property>
  <property fmtid="{D5CDD505-2E9C-101B-9397-08002B2CF9AE}" pid="5" name="b6e8df2f05704a1ca2898f1354178d49">
    <vt:lpwstr/>
  </property>
  <property fmtid="{D5CDD505-2E9C-101B-9397-08002B2CF9AE}" pid="6" name="d1523ec9738a4b6aaf78e8b85e4c35cc">
    <vt:lpwstr/>
  </property>
  <property fmtid="{D5CDD505-2E9C-101B-9397-08002B2CF9AE}" pid="7" name="Type_x0020_kommunikation_x002F_PR">
    <vt:lpwstr/>
  </property>
  <property fmtid="{D5CDD505-2E9C-101B-9397-08002B2CF9AE}" pid="8" name="d8c208056fd94debbfd241db6663f50d">
    <vt:lpwstr/>
  </property>
  <property fmtid="{D5CDD505-2E9C-101B-9397-08002B2CF9AE}" pid="9" name="KLE">
    <vt:lpwstr/>
  </property>
  <property fmtid="{D5CDD505-2E9C-101B-9397-08002B2CF9AE}" pid="10" name="Specificering af målgruppe">
    <vt:lpwstr/>
  </property>
  <property fmtid="{D5CDD505-2E9C-101B-9397-08002B2CF9AE}" pid="11" name="Type kommunikation/PR">
    <vt:lpwstr/>
  </property>
</Properties>
</file>